
<file path=[Content_Types].xml><?xml version="1.0" encoding="utf-8"?>
<Types xmlns="http://schemas.openxmlformats.org/package/2006/content-types">
  <Override PartName="/ppt/diagrams/drawing2.xml" ContentType="application/vnd.ms-office.drawingml.diagramDrawing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diagrams/colors11.xml" ContentType="application/vnd.openxmlformats-officedocument.drawingml.diagramColors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diagrams/layout9.xml" ContentType="application/vnd.openxmlformats-officedocument.drawingml.diagramLayout+xml"/>
  <Override PartName="/ppt/diagrams/data13.xml" ContentType="application/vnd.openxmlformats-officedocument.drawingml.diagramData+xml"/>
  <Default Extension="xml" ContentType="application/xml"/>
  <Override PartName="/ppt/slides/slide14.xml" ContentType="application/vnd.openxmlformats-officedocument.presentationml.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colors8.xml" ContentType="application/vnd.openxmlformats-officedocument.drawingml.diagramColors+xml"/>
  <Override PartName="/ppt/diagrams/drawing9.xml" ContentType="application/vnd.ms-office.drawingml.diagramDrawing+xml"/>
  <Override PartName="/ppt/diagrams/quickStyle13.xml" ContentType="application/vnd.openxmlformats-officedocument.drawingml.diagramStyle+xml"/>
  <Override PartName="/ppt/diagrams/drawing14.xml" ContentType="application/vnd.ms-office.drawingml.diagramDrawing+xml"/>
  <Override PartName="/ppt/diagrams/layout15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colors6.xml" ContentType="application/vnd.openxmlformats-officedocument.drawingml.diagramColors+xml"/>
  <Override PartName="/ppt/diagrams/drawing7.xml" ContentType="application/vnd.ms-office.drawingml.diagramDrawing+xml"/>
  <Override PartName="/ppt/diagrams/quickStyle9.xml" ContentType="application/vnd.openxmlformats-officedocument.drawingml.diagramStyle+xml"/>
  <Override PartName="/ppt/diagrams/quickStyle11.xml" ContentType="application/vnd.openxmlformats-officedocument.drawingml.diagramStyle+xml"/>
  <Override PartName="/ppt/diagrams/drawing12.xml" ContentType="application/vnd.ms-office.drawingml.diagramDrawing+xml"/>
  <Override PartName="/ppt/diagrams/layout13.xml" ContentType="application/vnd.openxmlformats-officedocument.drawingml.diagram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colors4.xml" ContentType="application/vnd.openxmlformats-officedocument.drawingml.diagramColors+xml"/>
  <Override PartName="/ppt/diagrams/drawing5.xml" ContentType="application/vnd.ms-office.drawingml.diagramDrawing+xml"/>
  <Override PartName="/ppt/diagrams/quickStyle7.xml" ContentType="application/vnd.openxmlformats-officedocument.drawingml.diagramStyle+xml"/>
  <Override PartName="/ppt/diagrams/drawing10.xml" ContentType="application/vnd.ms-office.drawingml.diagramDrawing+xml"/>
  <Override PartName="/ppt/diagrams/layout11.xml" ContentType="application/vnd.openxmlformats-officedocument.drawingml.diagramLayout+xml"/>
  <Override PartName="/ppt/diagrams/colors14.xml" ContentType="application/vnd.openxmlformats-officedocument.drawingml.diagramColor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diagrams/quickStyle5.xml" ContentType="application/vnd.openxmlformats-officedocument.drawingml.diagramStyle+xml"/>
  <Override PartName="/ppt/diagrams/colors12.xml" ContentType="application/vnd.openxmlformats-officedocument.drawingml.diagramColor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diagrams/colors10.xml" ContentType="application/vnd.openxmlformats-officedocument.drawingml.diagramColors+xml"/>
  <Override PartName="/ppt/diagrams/data14.xml" ContentType="application/vnd.openxmlformats-officedocument.drawingml.diagramData+xml"/>
  <Override PartName="/ppt/slides/slide1.xml" ContentType="application/vnd.openxmlformats-officedocument.presentationml.slide+xml"/>
  <Override PartName="/ppt/slides/slide1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diagrams/layout8.xml" ContentType="application/vnd.openxmlformats-officedocument.drawingml.diagramLayout+xml"/>
  <Override PartName="/ppt/diagrams/data12.xml" ContentType="application/vnd.openxmlformats-officedocument.drawingml.diagramData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diagrams/layout4.xml" ContentType="application/vnd.openxmlformats-officedocument.drawingml.diagramLayout+xml"/>
  <Override PartName="/ppt/diagrams/data7.xml" ContentType="application/vnd.openxmlformats-officedocument.drawingml.diagramData+xml"/>
  <Override PartName="/ppt/diagrams/colors9.xml" ContentType="application/vnd.openxmlformats-officedocument.drawingml.diagramColors+xml"/>
  <Override PartName="/ppt/diagrams/quickStyle14.xml" ContentType="application/vnd.openxmlformats-officedocument.drawingml.diagramStyle+xml"/>
  <Override PartName="/ppt/diagrams/drawing15.xml" ContentType="application/vnd.ms-office.drawingml.diagramDrawing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diagrams/drawing8.xml" ContentType="application/vnd.ms-office.drawingml.diagramDrawing+xml"/>
  <Override PartName="/ppt/diagrams/quickStyle12.xml" ContentType="application/vnd.openxmlformats-officedocument.drawingml.diagramStyle+xml"/>
  <Override PartName="/ppt/diagrams/drawing13.xml" ContentType="application/vnd.ms-office.drawingml.diagramDrawing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drawing6.xml" ContentType="application/vnd.ms-office.drawingml.diagramDrawing+xml"/>
  <Override PartName="/ppt/diagrams/quickStyle8.xml" ContentType="application/vnd.openxmlformats-officedocument.drawingml.diagramStyle+xml"/>
  <Override PartName="/ppt/diagrams/quickStyle10.xml" ContentType="application/vnd.openxmlformats-officedocument.drawingml.diagramStyle+xml"/>
  <Override PartName="/ppt/diagrams/drawing11.xml" ContentType="application/vnd.ms-office.drawingml.diagramDrawing+xml"/>
  <Override PartName="/ppt/diagrams/layout14.xml" ContentType="application/vnd.openxmlformats-officedocument.drawingml.diagramLayout+xml"/>
  <Override PartName="/ppt/slides/slide8.xml" ContentType="application/vnd.openxmlformats-officedocument.presentationml.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drawing4.xml" ContentType="application/vnd.ms-office.drawingml.diagramDrawing+xml"/>
  <Override PartName="/ppt/diagrams/quickStyle6.xml" ContentType="application/vnd.openxmlformats-officedocument.drawingml.diagramStyle+xml"/>
  <Override PartName="/ppt/diagrams/layout12.xml" ContentType="application/vnd.openxmlformats-officedocument.drawingml.diagramLayout+xml"/>
  <Override PartName="/ppt/diagrams/colors15.xml" ContentType="application/vnd.openxmlformats-officedocument.drawingml.diagramColors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diagrams/layout10.xml" ContentType="application/vnd.openxmlformats-officedocument.drawingml.diagramLayout+xml"/>
  <Override PartName="/ppt/diagrams/colors13.xml" ContentType="application/vnd.openxmlformats-officedocument.drawingml.diagramColors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diagrams/data15.xml" ContentType="application/vnd.openxmlformats-officedocument.drawingml.diagramData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diagrams/data11.xml" ContentType="application/vnd.openxmlformats-officedocument.drawingml.diagramData+xml"/>
  <Default Extension="rels" ContentType="application/vnd.openxmlformats-package.relationships+xml"/>
  <Override PartName="/ppt/slides/slide23.xml" ContentType="application/vnd.openxmlformats-officedocument.presentationml.slide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diagrams/quickStyle15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2" r:id="rId1"/>
  </p:sldMasterIdLst>
  <p:sldIdLst>
    <p:sldId id="286" r:id="rId2"/>
    <p:sldId id="256" r:id="rId3"/>
    <p:sldId id="275" r:id="rId4"/>
    <p:sldId id="288" r:id="rId5"/>
    <p:sldId id="292" r:id="rId6"/>
    <p:sldId id="293" r:id="rId7"/>
    <p:sldId id="287" r:id="rId8"/>
    <p:sldId id="260" r:id="rId9"/>
    <p:sldId id="294" r:id="rId10"/>
    <p:sldId id="289" r:id="rId11"/>
    <p:sldId id="268" r:id="rId12"/>
    <p:sldId id="291" r:id="rId13"/>
    <p:sldId id="269" r:id="rId14"/>
    <p:sldId id="284" r:id="rId15"/>
    <p:sldId id="266" r:id="rId16"/>
    <p:sldId id="276" r:id="rId17"/>
    <p:sldId id="283" r:id="rId18"/>
    <p:sldId id="279" r:id="rId19"/>
    <p:sldId id="273" r:id="rId20"/>
    <p:sldId id="282" r:id="rId21"/>
    <p:sldId id="296" r:id="rId22"/>
    <p:sldId id="281" r:id="rId23"/>
    <p:sldId id="285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-29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0B58558-F2E7-46E2-A467-071FC09E5CFB}" type="doc">
      <dgm:prSet loTypeId="urn:microsoft.com/office/officeart/2005/8/layout/hProcess3" loCatId="process" qsTypeId="urn:microsoft.com/office/officeart/2005/8/quickstyle/simple1" qsCatId="simple" csTypeId="urn:microsoft.com/office/officeart/2005/8/colors/accent1_2" csCatId="accent1" phldr="1"/>
      <dgm:spPr/>
    </dgm:pt>
    <dgm:pt modelId="{4EBF695F-56D7-4FDD-A51E-20D40E319856}">
      <dgm:prSet phldrT="[Текст]" custT="1"/>
      <dgm:spPr/>
      <dgm:t>
        <a:bodyPr/>
        <a:lstStyle/>
        <a:p>
          <a:r>
            <a:rPr lang="ru-RU" sz="1600" dirty="0" smtClean="0">
              <a:solidFill>
                <a:schemeClr val="bg1"/>
              </a:solidFill>
            </a:rPr>
            <a:t> </a:t>
          </a:r>
          <a:endParaRPr lang="ru-RU" sz="2400" dirty="0">
            <a:solidFill>
              <a:schemeClr val="bg1"/>
            </a:solidFill>
          </a:endParaRPr>
        </a:p>
      </dgm:t>
    </dgm:pt>
    <dgm:pt modelId="{73B8357A-E4A0-462E-9AC8-7FF8EE3DEEF5}" type="parTrans" cxnId="{F5156085-1AA4-4978-A6B5-0D98A4ADD512}">
      <dgm:prSet/>
      <dgm:spPr/>
      <dgm:t>
        <a:bodyPr/>
        <a:lstStyle/>
        <a:p>
          <a:endParaRPr lang="ru-RU"/>
        </a:p>
      </dgm:t>
    </dgm:pt>
    <dgm:pt modelId="{5DB4971E-033D-4FD7-94BF-572C1FE02EC4}" type="sibTrans" cxnId="{F5156085-1AA4-4978-A6B5-0D98A4ADD512}">
      <dgm:prSet/>
      <dgm:spPr/>
      <dgm:t>
        <a:bodyPr/>
        <a:lstStyle/>
        <a:p>
          <a:endParaRPr lang="ru-RU"/>
        </a:p>
      </dgm:t>
    </dgm:pt>
    <dgm:pt modelId="{89B8FF94-235C-48DC-A65D-B3402DCCA660}">
      <dgm:prSet phldrT="[Текст]" custT="1"/>
      <dgm:spPr/>
      <dgm:t>
        <a:bodyPr/>
        <a:lstStyle/>
        <a:p>
          <a:r>
            <a:rPr lang="ru-RU" sz="2800" dirty="0" smtClean="0">
              <a:solidFill>
                <a:schemeClr val="bg1"/>
              </a:solidFill>
            </a:rPr>
            <a:t>Завершен ли </a:t>
          </a:r>
          <a:r>
            <a:rPr lang="ru-RU" sz="2800" dirty="0" err="1" smtClean="0">
              <a:solidFill>
                <a:schemeClr val="bg1"/>
              </a:solidFill>
            </a:rPr>
            <a:t>нововременной</a:t>
          </a:r>
          <a:r>
            <a:rPr lang="ru-RU" sz="2800" dirty="0" smtClean="0">
              <a:solidFill>
                <a:schemeClr val="bg1"/>
              </a:solidFill>
            </a:rPr>
            <a:t> проект (</a:t>
          </a:r>
          <a:r>
            <a:rPr lang="en-US" sz="2800" dirty="0" smtClean="0">
              <a:solidFill>
                <a:schemeClr val="bg1"/>
              </a:solidFill>
            </a:rPr>
            <a:t>Modernity) </a:t>
          </a:r>
          <a:r>
            <a:rPr lang="ru-RU" sz="2800" dirty="0" smtClean="0">
              <a:solidFill>
                <a:schemeClr val="bg1"/>
              </a:solidFill>
            </a:rPr>
            <a:t>? </a:t>
          </a:r>
          <a:r>
            <a:rPr lang="ru-RU" sz="2800" dirty="0" err="1" smtClean="0">
              <a:solidFill>
                <a:schemeClr val="bg1"/>
              </a:solidFill>
            </a:rPr>
            <a:t>Постмодерность</a:t>
          </a:r>
          <a:r>
            <a:rPr lang="ru-RU" sz="2800" dirty="0" smtClean="0">
              <a:solidFill>
                <a:schemeClr val="bg1"/>
              </a:solidFill>
            </a:rPr>
            <a:t> - еще </a:t>
          </a:r>
          <a:r>
            <a:rPr lang="ru-RU" sz="2800" dirty="0" err="1" smtClean="0">
              <a:solidFill>
                <a:schemeClr val="bg1"/>
              </a:solidFill>
            </a:rPr>
            <a:t>Модерность?А</a:t>
          </a:r>
          <a:r>
            <a:rPr lang="ru-RU" sz="2800" dirty="0" smtClean="0">
              <a:solidFill>
                <a:schemeClr val="bg1"/>
              </a:solidFill>
            </a:rPr>
            <a:t> переживаемая нами «</a:t>
          </a:r>
          <a:r>
            <a:rPr lang="ru-RU" sz="2800" dirty="0" err="1" smtClean="0">
              <a:solidFill>
                <a:schemeClr val="bg1"/>
              </a:solidFill>
            </a:rPr>
            <a:t>Перепостмодерность</a:t>
          </a:r>
          <a:r>
            <a:rPr lang="ru-RU" sz="2800" dirty="0" smtClean="0">
              <a:solidFill>
                <a:schemeClr val="bg1"/>
              </a:solidFill>
            </a:rPr>
            <a:t>»? </a:t>
          </a:r>
          <a:r>
            <a:rPr lang="ru-RU" sz="1600" dirty="0" smtClean="0">
              <a:solidFill>
                <a:schemeClr val="bg1"/>
              </a:solidFill>
            </a:rPr>
            <a:t>(«</a:t>
          </a:r>
          <a:r>
            <a:rPr lang="ru-RU" sz="1600" dirty="0" err="1" smtClean="0">
              <a:solidFill>
                <a:schemeClr val="bg1"/>
              </a:solidFill>
            </a:rPr>
            <a:t>Перепостмодернизм</a:t>
          </a:r>
          <a:r>
            <a:rPr lang="ru-RU" sz="1600" dirty="0" smtClean="0">
              <a:solidFill>
                <a:schemeClr val="bg1"/>
              </a:solidFill>
            </a:rPr>
            <a:t>» - словечко Льва Рубинштейна.)</a:t>
          </a:r>
          <a:endParaRPr lang="ru-RU" sz="1600" dirty="0">
            <a:solidFill>
              <a:schemeClr val="bg1"/>
            </a:solidFill>
          </a:endParaRPr>
        </a:p>
      </dgm:t>
    </dgm:pt>
    <dgm:pt modelId="{362894CA-B195-4BFE-8CA3-1451A6B9E992}" type="parTrans" cxnId="{7B938C5F-C66F-4956-803C-C1AF2DD2DF36}">
      <dgm:prSet/>
      <dgm:spPr/>
      <dgm:t>
        <a:bodyPr/>
        <a:lstStyle/>
        <a:p>
          <a:endParaRPr lang="ru-RU"/>
        </a:p>
      </dgm:t>
    </dgm:pt>
    <dgm:pt modelId="{A032D3CC-9FE6-4FBB-AD77-CD88314C91DA}" type="sibTrans" cxnId="{7B938C5F-C66F-4956-803C-C1AF2DD2DF36}">
      <dgm:prSet/>
      <dgm:spPr/>
      <dgm:t>
        <a:bodyPr/>
        <a:lstStyle/>
        <a:p>
          <a:endParaRPr lang="ru-RU"/>
        </a:p>
      </dgm:t>
    </dgm:pt>
    <dgm:pt modelId="{0775C160-3C48-41D1-805D-60D541F3C120}">
      <dgm:prSet phldrT="[Текст]" custT="1"/>
      <dgm:spPr/>
      <dgm:t>
        <a:bodyPr/>
        <a:lstStyle/>
        <a:p>
          <a:r>
            <a:rPr lang="ru-RU" sz="6600" b="1" dirty="0" smtClean="0">
              <a:solidFill>
                <a:schemeClr val="bg1"/>
              </a:solidFill>
            </a:rPr>
            <a:t>?</a:t>
          </a:r>
          <a:endParaRPr lang="ru-RU" sz="6600" b="1" dirty="0">
            <a:solidFill>
              <a:schemeClr val="bg1"/>
            </a:solidFill>
          </a:endParaRPr>
        </a:p>
      </dgm:t>
    </dgm:pt>
    <dgm:pt modelId="{ECA77C59-49B1-4614-8E6C-A91E66BA7973}" type="parTrans" cxnId="{D18BE569-6FC8-44A6-A794-412CFD176DF8}">
      <dgm:prSet/>
      <dgm:spPr/>
      <dgm:t>
        <a:bodyPr/>
        <a:lstStyle/>
        <a:p>
          <a:endParaRPr lang="ru-RU"/>
        </a:p>
      </dgm:t>
    </dgm:pt>
    <dgm:pt modelId="{538DEE0E-6C90-4B67-A22F-65FFDCE88B81}" type="sibTrans" cxnId="{D18BE569-6FC8-44A6-A794-412CFD176DF8}">
      <dgm:prSet/>
      <dgm:spPr/>
      <dgm:t>
        <a:bodyPr/>
        <a:lstStyle/>
        <a:p>
          <a:endParaRPr lang="ru-RU"/>
        </a:p>
      </dgm:t>
    </dgm:pt>
    <dgm:pt modelId="{D40CDA0A-6626-4C88-BEF0-EF67EF090C8A}" type="pres">
      <dgm:prSet presAssocID="{90B58558-F2E7-46E2-A467-071FC09E5CFB}" presName="Name0" presStyleCnt="0">
        <dgm:presLayoutVars>
          <dgm:dir/>
          <dgm:animLvl val="lvl"/>
          <dgm:resizeHandles val="exact"/>
        </dgm:presLayoutVars>
      </dgm:prSet>
      <dgm:spPr/>
    </dgm:pt>
    <dgm:pt modelId="{940A0115-DE8F-4737-B7FB-55F3A1EC9AF7}" type="pres">
      <dgm:prSet presAssocID="{90B58558-F2E7-46E2-A467-071FC09E5CFB}" presName="dummy" presStyleCnt="0"/>
      <dgm:spPr/>
    </dgm:pt>
    <dgm:pt modelId="{5F242F43-209D-4AFE-8315-6BD07C714F11}" type="pres">
      <dgm:prSet presAssocID="{90B58558-F2E7-46E2-A467-071FC09E5CFB}" presName="linH" presStyleCnt="0"/>
      <dgm:spPr/>
    </dgm:pt>
    <dgm:pt modelId="{5B24D9E5-8C36-4D86-8C6A-F47853105CC2}" type="pres">
      <dgm:prSet presAssocID="{90B58558-F2E7-46E2-A467-071FC09E5CFB}" presName="padding1" presStyleCnt="0"/>
      <dgm:spPr/>
    </dgm:pt>
    <dgm:pt modelId="{6FDFB937-55BA-4B3C-8255-B3AA69596A87}" type="pres">
      <dgm:prSet presAssocID="{4EBF695F-56D7-4FDD-A51E-20D40E319856}" presName="linV" presStyleCnt="0"/>
      <dgm:spPr/>
    </dgm:pt>
    <dgm:pt modelId="{00937C3D-22E7-44FF-A010-3F6A24BE1E51}" type="pres">
      <dgm:prSet presAssocID="{4EBF695F-56D7-4FDD-A51E-20D40E319856}" presName="spVertical1" presStyleCnt="0"/>
      <dgm:spPr/>
    </dgm:pt>
    <dgm:pt modelId="{012D887F-7B2E-4BF1-A65E-552BEA0681E2}" type="pres">
      <dgm:prSet presAssocID="{4EBF695F-56D7-4FDD-A51E-20D40E319856}" presName="parTx" presStyleLbl="revTx" presStyleIdx="0" presStyleCnt="3" custFlipHor="0" custScaleX="6586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8AE713D-EEE3-4DB2-B6AD-0DAB1D5E2337}" type="pres">
      <dgm:prSet presAssocID="{4EBF695F-56D7-4FDD-A51E-20D40E319856}" presName="spVertical2" presStyleCnt="0"/>
      <dgm:spPr/>
    </dgm:pt>
    <dgm:pt modelId="{C428F8AF-0CA4-45CB-BCFC-520CF7D7279B}" type="pres">
      <dgm:prSet presAssocID="{4EBF695F-56D7-4FDD-A51E-20D40E319856}" presName="spVertical3" presStyleCnt="0"/>
      <dgm:spPr/>
    </dgm:pt>
    <dgm:pt modelId="{964091FB-9346-4A5F-A870-FB20463AB071}" type="pres">
      <dgm:prSet presAssocID="{5DB4971E-033D-4FD7-94BF-572C1FE02EC4}" presName="space" presStyleCnt="0"/>
      <dgm:spPr/>
    </dgm:pt>
    <dgm:pt modelId="{9A780D86-819B-4C96-9827-CDAC0AE3407F}" type="pres">
      <dgm:prSet presAssocID="{89B8FF94-235C-48DC-A65D-B3402DCCA660}" presName="linV" presStyleCnt="0"/>
      <dgm:spPr/>
    </dgm:pt>
    <dgm:pt modelId="{3648DA8E-6C78-4EDD-BCA9-72C041172AD1}" type="pres">
      <dgm:prSet presAssocID="{89B8FF94-235C-48DC-A65D-B3402DCCA660}" presName="spVertical1" presStyleCnt="0"/>
      <dgm:spPr/>
    </dgm:pt>
    <dgm:pt modelId="{7543B910-F15E-43B5-A8DE-440C61447A40}" type="pres">
      <dgm:prSet presAssocID="{89B8FF94-235C-48DC-A65D-B3402DCCA660}" presName="parTx" presStyleLbl="revTx" presStyleIdx="1" presStyleCnt="3" custScaleX="2000000" custLinFactNeighborX="6719" custLinFactNeighborY="1592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412331A-F974-4A8C-9148-42F1772A6E45}" type="pres">
      <dgm:prSet presAssocID="{89B8FF94-235C-48DC-A65D-B3402DCCA660}" presName="spVertical2" presStyleCnt="0"/>
      <dgm:spPr/>
    </dgm:pt>
    <dgm:pt modelId="{C808511F-AE3F-44F7-9A9B-CE45270276DA}" type="pres">
      <dgm:prSet presAssocID="{89B8FF94-235C-48DC-A65D-B3402DCCA660}" presName="spVertical3" presStyleCnt="0"/>
      <dgm:spPr/>
    </dgm:pt>
    <dgm:pt modelId="{94B2E789-CC9E-4244-BFEB-01468506AF0D}" type="pres">
      <dgm:prSet presAssocID="{A032D3CC-9FE6-4FBB-AD77-CD88314C91DA}" presName="space" presStyleCnt="0"/>
      <dgm:spPr/>
    </dgm:pt>
    <dgm:pt modelId="{C0BA9A62-A911-4A62-AB49-19740378CBF1}" type="pres">
      <dgm:prSet presAssocID="{0775C160-3C48-41D1-805D-60D541F3C120}" presName="linV" presStyleCnt="0"/>
      <dgm:spPr/>
    </dgm:pt>
    <dgm:pt modelId="{4289235F-3077-47CD-A8E1-9419125C2F37}" type="pres">
      <dgm:prSet presAssocID="{0775C160-3C48-41D1-805D-60D541F3C120}" presName="spVertical1" presStyleCnt="0"/>
      <dgm:spPr/>
    </dgm:pt>
    <dgm:pt modelId="{B278EA19-FB7E-4070-A51D-A3047F708D62}" type="pres">
      <dgm:prSet presAssocID="{0775C160-3C48-41D1-805D-60D541F3C120}" presName="parTx" presStyleLbl="revTx" presStyleIdx="2" presStyleCnt="3" custScaleX="16948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3E44128-8607-4288-B6B8-74DF5D778E73}" type="pres">
      <dgm:prSet presAssocID="{0775C160-3C48-41D1-805D-60D541F3C120}" presName="spVertical2" presStyleCnt="0"/>
      <dgm:spPr/>
    </dgm:pt>
    <dgm:pt modelId="{EA5ACEA8-EA9E-4F90-8136-42F773C2F12F}" type="pres">
      <dgm:prSet presAssocID="{0775C160-3C48-41D1-805D-60D541F3C120}" presName="spVertical3" presStyleCnt="0"/>
      <dgm:spPr/>
    </dgm:pt>
    <dgm:pt modelId="{84A5B5DD-18ED-4894-B401-47E13A9ABF5D}" type="pres">
      <dgm:prSet presAssocID="{90B58558-F2E7-46E2-A467-071FC09E5CFB}" presName="padding2" presStyleCnt="0"/>
      <dgm:spPr/>
    </dgm:pt>
    <dgm:pt modelId="{F912BCF9-5EBB-4A25-98C3-D5FE26F87116}" type="pres">
      <dgm:prSet presAssocID="{90B58558-F2E7-46E2-A467-071FC09E5CFB}" presName="negArrow" presStyleCnt="0"/>
      <dgm:spPr/>
    </dgm:pt>
    <dgm:pt modelId="{1360EF46-0465-4DD5-8287-B55ED9BF8CE3}" type="pres">
      <dgm:prSet presAssocID="{90B58558-F2E7-46E2-A467-071FC09E5CFB}" presName="backgroundArrow" presStyleLbl="node1" presStyleIdx="0" presStyleCnt="1" custScaleY="97076" custLinFactNeighborX="126" custLinFactNeighborY="5781"/>
      <dgm:spPr/>
    </dgm:pt>
  </dgm:ptLst>
  <dgm:cxnLst>
    <dgm:cxn modelId="{7B938C5F-C66F-4956-803C-C1AF2DD2DF36}" srcId="{90B58558-F2E7-46E2-A467-071FC09E5CFB}" destId="{89B8FF94-235C-48DC-A65D-B3402DCCA660}" srcOrd="1" destOrd="0" parTransId="{362894CA-B195-4BFE-8CA3-1451A6B9E992}" sibTransId="{A032D3CC-9FE6-4FBB-AD77-CD88314C91DA}"/>
    <dgm:cxn modelId="{D18BE569-6FC8-44A6-A794-412CFD176DF8}" srcId="{90B58558-F2E7-46E2-A467-071FC09E5CFB}" destId="{0775C160-3C48-41D1-805D-60D541F3C120}" srcOrd="2" destOrd="0" parTransId="{ECA77C59-49B1-4614-8E6C-A91E66BA7973}" sibTransId="{538DEE0E-6C90-4B67-A22F-65FFDCE88B81}"/>
    <dgm:cxn modelId="{6D6DAA6B-0FA3-4710-8ECE-E3C03265BF39}" type="presOf" srcId="{4EBF695F-56D7-4FDD-A51E-20D40E319856}" destId="{012D887F-7B2E-4BF1-A65E-552BEA0681E2}" srcOrd="0" destOrd="0" presId="urn:microsoft.com/office/officeart/2005/8/layout/hProcess3"/>
    <dgm:cxn modelId="{F5156085-1AA4-4978-A6B5-0D98A4ADD512}" srcId="{90B58558-F2E7-46E2-A467-071FC09E5CFB}" destId="{4EBF695F-56D7-4FDD-A51E-20D40E319856}" srcOrd="0" destOrd="0" parTransId="{73B8357A-E4A0-462E-9AC8-7FF8EE3DEEF5}" sibTransId="{5DB4971E-033D-4FD7-94BF-572C1FE02EC4}"/>
    <dgm:cxn modelId="{7236AD30-C6A6-4EA8-98B1-E14EE6D0A032}" type="presOf" srcId="{0775C160-3C48-41D1-805D-60D541F3C120}" destId="{B278EA19-FB7E-4070-A51D-A3047F708D62}" srcOrd="0" destOrd="0" presId="urn:microsoft.com/office/officeart/2005/8/layout/hProcess3"/>
    <dgm:cxn modelId="{39D1DDE9-791A-40B8-8959-9064920F82DF}" type="presOf" srcId="{90B58558-F2E7-46E2-A467-071FC09E5CFB}" destId="{D40CDA0A-6626-4C88-BEF0-EF67EF090C8A}" srcOrd="0" destOrd="0" presId="urn:microsoft.com/office/officeart/2005/8/layout/hProcess3"/>
    <dgm:cxn modelId="{A50B528D-EFA4-42A0-A02E-81707A10EE38}" type="presOf" srcId="{89B8FF94-235C-48DC-A65D-B3402DCCA660}" destId="{7543B910-F15E-43B5-A8DE-440C61447A40}" srcOrd="0" destOrd="0" presId="urn:microsoft.com/office/officeart/2005/8/layout/hProcess3"/>
    <dgm:cxn modelId="{4B26003C-6B64-4C95-8D44-36D5861EB211}" type="presParOf" srcId="{D40CDA0A-6626-4C88-BEF0-EF67EF090C8A}" destId="{940A0115-DE8F-4737-B7FB-55F3A1EC9AF7}" srcOrd="0" destOrd="0" presId="urn:microsoft.com/office/officeart/2005/8/layout/hProcess3"/>
    <dgm:cxn modelId="{E50DF499-69A4-4046-B86C-5217623451CD}" type="presParOf" srcId="{D40CDA0A-6626-4C88-BEF0-EF67EF090C8A}" destId="{5F242F43-209D-4AFE-8315-6BD07C714F11}" srcOrd="1" destOrd="0" presId="urn:microsoft.com/office/officeart/2005/8/layout/hProcess3"/>
    <dgm:cxn modelId="{C57E4F57-AFED-4B70-BA42-B4D8D3D52266}" type="presParOf" srcId="{5F242F43-209D-4AFE-8315-6BD07C714F11}" destId="{5B24D9E5-8C36-4D86-8C6A-F47853105CC2}" srcOrd="0" destOrd="0" presId="urn:microsoft.com/office/officeart/2005/8/layout/hProcess3"/>
    <dgm:cxn modelId="{656341C9-0515-46DF-A646-DEA3609CE03C}" type="presParOf" srcId="{5F242F43-209D-4AFE-8315-6BD07C714F11}" destId="{6FDFB937-55BA-4B3C-8255-B3AA69596A87}" srcOrd="1" destOrd="0" presId="urn:microsoft.com/office/officeart/2005/8/layout/hProcess3"/>
    <dgm:cxn modelId="{3A1A9FFD-AD34-4123-B60B-3437105FBED7}" type="presParOf" srcId="{6FDFB937-55BA-4B3C-8255-B3AA69596A87}" destId="{00937C3D-22E7-44FF-A010-3F6A24BE1E51}" srcOrd="0" destOrd="0" presId="urn:microsoft.com/office/officeart/2005/8/layout/hProcess3"/>
    <dgm:cxn modelId="{BEFF63C4-9F10-4681-802A-A8746227AD8C}" type="presParOf" srcId="{6FDFB937-55BA-4B3C-8255-B3AA69596A87}" destId="{012D887F-7B2E-4BF1-A65E-552BEA0681E2}" srcOrd="1" destOrd="0" presId="urn:microsoft.com/office/officeart/2005/8/layout/hProcess3"/>
    <dgm:cxn modelId="{A5F2CF7B-A5A9-4243-9DAA-6C5129194AD5}" type="presParOf" srcId="{6FDFB937-55BA-4B3C-8255-B3AA69596A87}" destId="{08AE713D-EEE3-4DB2-B6AD-0DAB1D5E2337}" srcOrd="2" destOrd="0" presId="urn:microsoft.com/office/officeart/2005/8/layout/hProcess3"/>
    <dgm:cxn modelId="{D34C5D8D-2D52-4AA0-ACB2-330AF4EF92E2}" type="presParOf" srcId="{6FDFB937-55BA-4B3C-8255-B3AA69596A87}" destId="{C428F8AF-0CA4-45CB-BCFC-520CF7D7279B}" srcOrd="3" destOrd="0" presId="urn:microsoft.com/office/officeart/2005/8/layout/hProcess3"/>
    <dgm:cxn modelId="{8880C606-CE09-42EA-A176-83F2CE4D75B4}" type="presParOf" srcId="{5F242F43-209D-4AFE-8315-6BD07C714F11}" destId="{964091FB-9346-4A5F-A870-FB20463AB071}" srcOrd="2" destOrd="0" presId="urn:microsoft.com/office/officeart/2005/8/layout/hProcess3"/>
    <dgm:cxn modelId="{8149935E-1C52-4B02-B98A-F9C193F4F903}" type="presParOf" srcId="{5F242F43-209D-4AFE-8315-6BD07C714F11}" destId="{9A780D86-819B-4C96-9827-CDAC0AE3407F}" srcOrd="3" destOrd="0" presId="urn:microsoft.com/office/officeart/2005/8/layout/hProcess3"/>
    <dgm:cxn modelId="{C7D5E449-C4F1-408B-AD74-77406D9B0286}" type="presParOf" srcId="{9A780D86-819B-4C96-9827-CDAC0AE3407F}" destId="{3648DA8E-6C78-4EDD-BCA9-72C041172AD1}" srcOrd="0" destOrd="0" presId="urn:microsoft.com/office/officeart/2005/8/layout/hProcess3"/>
    <dgm:cxn modelId="{B49D9767-2DEF-4E8D-9B78-611FAB715BB3}" type="presParOf" srcId="{9A780D86-819B-4C96-9827-CDAC0AE3407F}" destId="{7543B910-F15E-43B5-A8DE-440C61447A40}" srcOrd="1" destOrd="0" presId="urn:microsoft.com/office/officeart/2005/8/layout/hProcess3"/>
    <dgm:cxn modelId="{9F307463-6A61-4530-8B56-21830B946743}" type="presParOf" srcId="{9A780D86-819B-4C96-9827-CDAC0AE3407F}" destId="{4412331A-F974-4A8C-9148-42F1772A6E45}" srcOrd="2" destOrd="0" presId="urn:microsoft.com/office/officeart/2005/8/layout/hProcess3"/>
    <dgm:cxn modelId="{BE77D729-FD66-4FBE-B265-1C1688252585}" type="presParOf" srcId="{9A780D86-819B-4C96-9827-CDAC0AE3407F}" destId="{C808511F-AE3F-44F7-9A9B-CE45270276DA}" srcOrd="3" destOrd="0" presId="urn:microsoft.com/office/officeart/2005/8/layout/hProcess3"/>
    <dgm:cxn modelId="{C09CDEAE-9E74-4778-BA41-A0CDC564AA90}" type="presParOf" srcId="{5F242F43-209D-4AFE-8315-6BD07C714F11}" destId="{94B2E789-CC9E-4244-BFEB-01468506AF0D}" srcOrd="4" destOrd="0" presId="urn:microsoft.com/office/officeart/2005/8/layout/hProcess3"/>
    <dgm:cxn modelId="{CA855E70-094A-4D23-B683-82B5AB21C6D5}" type="presParOf" srcId="{5F242F43-209D-4AFE-8315-6BD07C714F11}" destId="{C0BA9A62-A911-4A62-AB49-19740378CBF1}" srcOrd="5" destOrd="0" presId="urn:microsoft.com/office/officeart/2005/8/layout/hProcess3"/>
    <dgm:cxn modelId="{E283B256-5BE5-47FD-905A-09668295BBB0}" type="presParOf" srcId="{C0BA9A62-A911-4A62-AB49-19740378CBF1}" destId="{4289235F-3077-47CD-A8E1-9419125C2F37}" srcOrd="0" destOrd="0" presId="urn:microsoft.com/office/officeart/2005/8/layout/hProcess3"/>
    <dgm:cxn modelId="{B5F20BD6-4CE2-4A61-B9B3-29E484428D15}" type="presParOf" srcId="{C0BA9A62-A911-4A62-AB49-19740378CBF1}" destId="{B278EA19-FB7E-4070-A51D-A3047F708D62}" srcOrd="1" destOrd="0" presId="urn:microsoft.com/office/officeart/2005/8/layout/hProcess3"/>
    <dgm:cxn modelId="{2A5358E9-4DD0-4124-A0BA-CCEDBF864215}" type="presParOf" srcId="{C0BA9A62-A911-4A62-AB49-19740378CBF1}" destId="{63E44128-8607-4288-B6B8-74DF5D778E73}" srcOrd="2" destOrd="0" presId="urn:microsoft.com/office/officeart/2005/8/layout/hProcess3"/>
    <dgm:cxn modelId="{FD2BA0A7-386C-4C09-A94B-BBE29454E817}" type="presParOf" srcId="{C0BA9A62-A911-4A62-AB49-19740378CBF1}" destId="{EA5ACEA8-EA9E-4F90-8136-42F773C2F12F}" srcOrd="3" destOrd="0" presId="urn:microsoft.com/office/officeart/2005/8/layout/hProcess3"/>
    <dgm:cxn modelId="{F8E32A95-D1A6-4E38-B165-6D9A5F02A56A}" type="presParOf" srcId="{5F242F43-209D-4AFE-8315-6BD07C714F11}" destId="{84A5B5DD-18ED-4894-B401-47E13A9ABF5D}" srcOrd="6" destOrd="0" presId="urn:microsoft.com/office/officeart/2005/8/layout/hProcess3"/>
    <dgm:cxn modelId="{1F89ABF9-82CF-4472-9346-433773A9BD10}" type="presParOf" srcId="{5F242F43-209D-4AFE-8315-6BD07C714F11}" destId="{F912BCF9-5EBB-4A25-98C3-D5FE26F87116}" srcOrd="7" destOrd="0" presId="urn:microsoft.com/office/officeart/2005/8/layout/hProcess3"/>
    <dgm:cxn modelId="{1306AB8B-F0CB-4ACB-B591-BFE04EF4401F}" type="presParOf" srcId="{5F242F43-209D-4AFE-8315-6BD07C714F11}" destId="{1360EF46-0465-4DD5-8287-B55ED9BF8CE3}" srcOrd="8" destOrd="0" presId="urn:microsoft.com/office/officeart/2005/8/layout/hProcess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2DA5546-880D-4CBB-BC3C-A625C8F8ABDA}" type="doc">
      <dgm:prSet loTypeId="urn:microsoft.com/office/officeart/2005/8/layout/gear1" loCatId="process" qsTypeId="urn:microsoft.com/office/officeart/2005/8/quickstyle/simple1" qsCatId="simple" csTypeId="urn:microsoft.com/office/officeart/2005/8/colors/accent1_2" csCatId="accent1" phldr="1"/>
      <dgm:spPr/>
    </dgm:pt>
    <dgm:pt modelId="{6EE2B536-4448-4E3B-AB6D-AF5A5DC034D1}">
      <dgm:prSet phldrT="[Текст]"/>
      <dgm:spPr/>
      <dgm:t>
        <a:bodyPr/>
        <a:lstStyle/>
        <a:p>
          <a:r>
            <a:rPr lang="ru-RU" dirty="0" smtClean="0">
              <a:solidFill>
                <a:schemeClr val="bg1"/>
              </a:solidFill>
            </a:rPr>
            <a:t>Назад в будущее</a:t>
          </a:r>
          <a:endParaRPr lang="ru-RU" dirty="0">
            <a:solidFill>
              <a:schemeClr val="bg1"/>
            </a:solidFill>
          </a:endParaRPr>
        </a:p>
      </dgm:t>
    </dgm:pt>
    <dgm:pt modelId="{2221A9AA-2315-452E-98FF-0C1FB4C30BFD}" type="parTrans" cxnId="{F7F7CD20-8EE8-40F4-86F5-318107919408}">
      <dgm:prSet/>
      <dgm:spPr/>
      <dgm:t>
        <a:bodyPr/>
        <a:lstStyle/>
        <a:p>
          <a:endParaRPr lang="ru-RU"/>
        </a:p>
      </dgm:t>
    </dgm:pt>
    <dgm:pt modelId="{38719B70-66DE-4F49-9AFF-E97B42D36E4C}" type="sibTrans" cxnId="{F7F7CD20-8EE8-40F4-86F5-318107919408}">
      <dgm:prSet/>
      <dgm:spPr/>
      <dgm:t>
        <a:bodyPr/>
        <a:lstStyle/>
        <a:p>
          <a:endParaRPr lang="ru-RU"/>
        </a:p>
      </dgm:t>
    </dgm:pt>
    <dgm:pt modelId="{3A914CFF-E213-472F-8E56-6D5064E5C1F2}">
      <dgm:prSet phldrT="[Текст]" phldr="1"/>
      <dgm:spPr/>
      <dgm:t>
        <a:bodyPr/>
        <a:lstStyle/>
        <a:p>
          <a:endParaRPr lang="ru-RU" i="1" dirty="0"/>
        </a:p>
      </dgm:t>
    </dgm:pt>
    <dgm:pt modelId="{2627185C-BBD0-4DE8-9F27-BE44CDAE5BF1}" type="parTrans" cxnId="{1762333B-53FC-4652-9B79-2EF747047EF3}">
      <dgm:prSet/>
      <dgm:spPr/>
      <dgm:t>
        <a:bodyPr/>
        <a:lstStyle/>
        <a:p>
          <a:endParaRPr lang="ru-RU"/>
        </a:p>
      </dgm:t>
    </dgm:pt>
    <dgm:pt modelId="{6A74D932-32C2-4504-8D79-66BE0D163127}" type="sibTrans" cxnId="{1762333B-53FC-4652-9B79-2EF747047EF3}">
      <dgm:prSet/>
      <dgm:spPr/>
      <dgm:t>
        <a:bodyPr/>
        <a:lstStyle/>
        <a:p>
          <a:endParaRPr lang="ru-RU"/>
        </a:p>
      </dgm:t>
    </dgm:pt>
    <dgm:pt modelId="{6D1661D3-2952-442F-9E6F-C44F7875081D}">
      <dgm:prSet phldrT="[Текст]" phldr="1"/>
      <dgm:spPr/>
      <dgm:t>
        <a:bodyPr/>
        <a:lstStyle/>
        <a:p>
          <a:endParaRPr lang="ru-RU" dirty="0"/>
        </a:p>
      </dgm:t>
    </dgm:pt>
    <dgm:pt modelId="{247933F3-CF0D-4265-B407-5E7830E9A8E8}" type="parTrans" cxnId="{D282E657-71EE-4DAB-87C2-7F1BF084CD60}">
      <dgm:prSet/>
      <dgm:spPr/>
      <dgm:t>
        <a:bodyPr/>
        <a:lstStyle/>
        <a:p>
          <a:endParaRPr lang="ru-RU"/>
        </a:p>
      </dgm:t>
    </dgm:pt>
    <dgm:pt modelId="{51A09D24-B580-42CF-9D74-DE5754CA02DC}" type="sibTrans" cxnId="{D282E657-71EE-4DAB-87C2-7F1BF084CD60}">
      <dgm:prSet/>
      <dgm:spPr/>
      <dgm:t>
        <a:bodyPr/>
        <a:lstStyle/>
        <a:p>
          <a:endParaRPr lang="ru-RU"/>
        </a:p>
      </dgm:t>
    </dgm:pt>
    <dgm:pt modelId="{C2056616-2D55-4DA2-8AB9-D0D6940B7156}" type="pres">
      <dgm:prSet presAssocID="{52DA5546-880D-4CBB-BC3C-A625C8F8ABDA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0E631DEB-0069-45DD-B90B-AF935E6F2A71}" type="pres">
      <dgm:prSet presAssocID="{6EE2B536-4448-4E3B-AB6D-AF5A5DC034D1}" presName="gear1" presStyleLbl="node1" presStyleIdx="0" presStyleCnt="3" custLinFactNeighborX="-43740" custLinFactNeighborY="-41786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8A777BB-9B4B-4744-8EA9-F3045D98C785}" type="pres">
      <dgm:prSet presAssocID="{6EE2B536-4448-4E3B-AB6D-AF5A5DC034D1}" presName="gear1srcNode" presStyleLbl="node1" presStyleIdx="0" presStyleCnt="3"/>
      <dgm:spPr/>
      <dgm:t>
        <a:bodyPr/>
        <a:lstStyle/>
        <a:p>
          <a:endParaRPr lang="ru-RU"/>
        </a:p>
      </dgm:t>
    </dgm:pt>
    <dgm:pt modelId="{7314490E-2011-4B7C-81F6-3373958BB3AF}" type="pres">
      <dgm:prSet presAssocID="{6EE2B536-4448-4E3B-AB6D-AF5A5DC034D1}" presName="gear1dstNode" presStyleLbl="node1" presStyleIdx="0" presStyleCnt="3"/>
      <dgm:spPr/>
      <dgm:t>
        <a:bodyPr/>
        <a:lstStyle/>
        <a:p>
          <a:endParaRPr lang="ru-RU"/>
        </a:p>
      </dgm:t>
    </dgm:pt>
    <dgm:pt modelId="{8620DE36-EA92-44AE-AA17-546FCAF13271}" type="pres">
      <dgm:prSet presAssocID="{3A914CFF-E213-472F-8E56-6D5064E5C1F2}" presName="gear2" presStyleLbl="node1" presStyleIdx="1" presStyleCnt="3" custAng="12614751" custFlipVert="1" custFlipHor="1" custScaleX="29931" custScaleY="4029" custLinFactY="-13075" custLinFactNeighborX="29131" custLinFactNeighborY="-10000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2272384-0B16-44D3-A61D-804C6173FACF}" type="pres">
      <dgm:prSet presAssocID="{3A914CFF-E213-472F-8E56-6D5064E5C1F2}" presName="gear2srcNode" presStyleLbl="node1" presStyleIdx="1" presStyleCnt="3"/>
      <dgm:spPr/>
      <dgm:t>
        <a:bodyPr/>
        <a:lstStyle/>
        <a:p>
          <a:endParaRPr lang="ru-RU"/>
        </a:p>
      </dgm:t>
    </dgm:pt>
    <dgm:pt modelId="{4C9EB211-51A4-4D68-B392-CE1F2B822AF4}" type="pres">
      <dgm:prSet presAssocID="{3A914CFF-E213-472F-8E56-6D5064E5C1F2}" presName="gear2dstNode" presStyleLbl="node1" presStyleIdx="1" presStyleCnt="3"/>
      <dgm:spPr/>
      <dgm:t>
        <a:bodyPr/>
        <a:lstStyle/>
        <a:p>
          <a:endParaRPr lang="ru-RU"/>
        </a:p>
      </dgm:t>
    </dgm:pt>
    <dgm:pt modelId="{53EB1850-F326-4F64-BF5C-FC56C1C7F258}" type="pres">
      <dgm:prSet presAssocID="{6D1661D3-2952-442F-9E6F-C44F7875081D}" presName="gear3" presStyleLbl="node1" presStyleIdx="2" presStyleCnt="3" custFlipVert="1" custFlipHor="1" custScaleX="3393" custScaleY="9864" custLinFactNeighborX="26259" custLinFactNeighborY="-30812"/>
      <dgm:spPr/>
      <dgm:t>
        <a:bodyPr/>
        <a:lstStyle/>
        <a:p>
          <a:endParaRPr lang="ru-RU"/>
        </a:p>
      </dgm:t>
    </dgm:pt>
    <dgm:pt modelId="{07E1C60E-BFEF-497D-8F3B-A73E1B531525}" type="pres">
      <dgm:prSet presAssocID="{6D1661D3-2952-442F-9E6F-C44F7875081D}" presName="gear3tx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4364FAE-F8F5-4943-8376-9E2D1FBDAACF}" type="pres">
      <dgm:prSet presAssocID="{6D1661D3-2952-442F-9E6F-C44F7875081D}" presName="gear3srcNode" presStyleLbl="node1" presStyleIdx="2" presStyleCnt="3"/>
      <dgm:spPr/>
      <dgm:t>
        <a:bodyPr/>
        <a:lstStyle/>
        <a:p>
          <a:endParaRPr lang="ru-RU"/>
        </a:p>
      </dgm:t>
    </dgm:pt>
    <dgm:pt modelId="{ECC2F9F7-8271-418C-82A3-EB97471589FF}" type="pres">
      <dgm:prSet presAssocID="{6D1661D3-2952-442F-9E6F-C44F7875081D}" presName="gear3dstNode" presStyleLbl="node1" presStyleIdx="2" presStyleCnt="3"/>
      <dgm:spPr/>
      <dgm:t>
        <a:bodyPr/>
        <a:lstStyle/>
        <a:p>
          <a:endParaRPr lang="ru-RU"/>
        </a:p>
      </dgm:t>
    </dgm:pt>
    <dgm:pt modelId="{11B8E8AF-CF8C-4BB1-9F51-A9BC2469751B}" type="pres">
      <dgm:prSet presAssocID="{38719B70-66DE-4F49-9AFF-E97B42D36E4C}" presName="connector1" presStyleLbl="sibTrans2D1" presStyleIdx="0" presStyleCnt="3" custAng="11794227" custFlipVert="1" custScaleY="1379" custLinFactNeighborX="36834" custLinFactNeighborY="-59860"/>
      <dgm:spPr/>
      <dgm:t>
        <a:bodyPr/>
        <a:lstStyle/>
        <a:p>
          <a:endParaRPr lang="ru-RU"/>
        </a:p>
      </dgm:t>
    </dgm:pt>
    <dgm:pt modelId="{4E811F11-D719-4498-BBDF-CD76A5B77D49}" type="pres">
      <dgm:prSet presAssocID="{6A74D932-32C2-4504-8D79-66BE0D163127}" presName="connector2" presStyleLbl="sibTrans2D1" presStyleIdx="1" presStyleCnt="3" custScaleX="291351" custScaleY="207635" custLinFactNeighborX="20409" custLinFactNeighborY="3859"/>
      <dgm:spPr/>
      <dgm:t>
        <a:bodyPr/>
        <a:lstStyle/>
        <a:p>
          <a:endParaRPr lang="ru-RU"/>
        </a:p>
      </dgm:t>
    </dgm:pt>
    <dgm:pt modelId="{205D2DD7-CD37-45C7-B04C-395CFADB3161}" type="pres">
      <dgm:prSet presAssocID="{51A09D24-B580-42CF-9D74-DE5754CA02DC}" presName="connector3" presStyleLbl="sibTrans2D1" presStyleIdx="2" presStyleCnt="3" custFlipVert="0" custFlipHor="1" custScaleX="16811" custScaleY="1761" custLinFactNeighborX="-81881" custLinFactNeighborY="276"/>
      <dgm:spPr/>
      <dgm:t>
        <a:bodyPr/>
        <a:lstStyle/>
        <a:p>
          <a:endParaRPr lang="ru-RU"/>
        </a:p>
      </dgm:t>
    </dgm:pt>
  </dgm:ptLst>
  <dgm:cxnLst>
    <dgm:cxn modelId="{CBDAF62C-432D-4461-8F8F-6838BA51DF96}" type="presOf" srcId="{6EE2B536-4448-4E3B-AB6D-AF5A5DC034D1}" destId="{0E631DEB-0069-45DD-B90B-AF935E6F2A71}" srcOrd="0" destOrd="0" presId="urn:microsoft.com/office/officeart/2005/8/layout/gear1"/>
    <dgm:cxn modelId="{36E02B82-57DB-48C3-B473-C933A446CE9B}" type="presOf" srcId="{6D1661D3-2952-442F-9E6F-C44F7875081D}" destId="{ECC2F9F7-8271-418C-82A3-EB97471589FF}" srcOrd="3" destOrd="0" presId="urn:microsoft.com/office/officeart/2005/8/layout/gear1"/>
    <dgm:cxn modelId="{9CB37625-2051-4D71-B917-EC1D6415534A}" type="presOf" srcId="{3A914CFF-E213-472F-8E56-6D5064E5C1F2}" destId="{82272384-0B16-44D3-A61D-804C6173FACF}" srcOrd="1" destOrd="0" presId="urn:microsoft.com/office/officeart/2005/8/layout/gear1"/>
    <dgm:cxn modelId="{31CD5A05-0CDC-45E1-A8E1-F5C4C374963C}" type="presOf" srcId="{52DA5546-880D-4CBB-BC3C-A625C8F8ABDA}" destId="{C2056616-2D55-4DA2-8AB9-D0D6940B7156}" srcOrd="0" destOrd="0" presId="urn:microsoft.com/office/officeart/2005/8/layout/gear1"/>
    <dgm:cxn modelId="{A151B28B-E8CD-43F0-8804-DAADF97C189F}" type="presOf" srcId="{6D1661D3-2952-442F-9E6F-C44F7875081D}" destId="{53EB1850-F326-4F64-BF5C-FC56C1C7F258}" srcOrd="0" destOrd="0" presId="urn:microsoft.com/office/officeart/2005/8/layout/gear1"/>
    <dgm:cxn modelId="{D282E657-71EE-4DAB-87C2-7F1BF084CD60}" srcId="{52DA5546-880D-4CBB-BC3C-A625C8F8ABDA}" destId="{6D1661D3-2952-442F-9E6F-C44F7875081D}" srcOrd="2" destOrd="0" parTransId="{247933F3-CF0D-4265-B407-5E7830E9A8E8}" sibTransId="{51A09D24-B580-42CF-9D74-DE5754CA02DC}"/>
    <dgm:cxn modelId="{F3136683-732F-46F8-A517-1D779E8B28C8}" type="presOf" srcId="{6EE2B536-4448-4E3B-AB6D-AF5A5DC034D1}" destId="{7314490E-2011-4B7C-81F6-3373958BB3AF}" srcOrd="2" destOrd="0" presId="urn:microsoft.com/office/officeart/2005/8/layout/gear1"/>
    <dgm:cxn modelId="{574804EC-A1EA-4B60-BF2C-77BF4497B546}" type="presOf" srcId="{3A914CFF-E213-472F-8E56-6D5064E5C1F2}" destId="{4C9EB211-51A4-4D68-B392-CE1F2B822AF4}" srcOrd="2" destOrd="0" presId="urn:microsoft.com/office/officeart/2005/8/layout/gear1"/>
    <dgm:cxn modelId="{0E221619-D10B-40D9-BF7F-93163E5FECF3}" type="presOf" srcId="{6A74D932-32C2-4504-8D79-66BE0D163127}" destId="{4E811F11-D719-4498-BBDF-CD76A5B77D49}" srcOrd="0" destOrd="0" presId="urn:microsoft.com/office/officeart/2005/8/layout/gear1"/>
    <dgm:cxn modelId="{DFD0CFBB-B891-4550-8BE3-3CFD7DCEA04C}" type="presOf" srcId="{6EE2B536-4448-4E3B-AB6D-AF5A5DC034D1}" destId="{08A777BB-9B4B-4744-8EA9-F3045D98C785}" srcOrd="1" destOrd="0" presId="urn:microsoft.com/office/officeart/2005/8/layout/gear1"/>
    <dgm:cxn modelId="{49D3B6F5-21BC-4BEA-9902-0EBC3034DA0D}" type="presOf" srcId="{3A914CFF-E213-472F-8E56-6D5064E5C1F2}" destId="{8620DE36-EA92-44AE-AA17-546FCAF13271}" srcOrd="0" destOrd="0" presId="urn:microsoft.com/office/officeart/2005/8/layout/gear1"/>
    <dgm:cxn modelId="{4C51728F-DCEE-48C9-9709-00A79F9D026C}" type="presOf" srcId="{6D1661D3-2952-442F-9E6F-C44F7875081D}" destId="{14364FAE-F8F5-4943-8376-9E2D1FBDAACF}" srcOrd="2" destOrd="0" presId="urn:microsoft.com/office/officeart/2005/8/layout/gear1"/>
    <dgm:cxn modelId="{F7F7CD20-8EE8-40F4-86F5-318107919408}" srcId="{52DA5546-880D-4CBB-BC3C-A625C8F8ABDA}" destId="{6EE2B536-4448-4E3B-AB6D-AF5A5DC034D1}" srcOrd="0" destOrd="0" parTransId="{2221A9AA-2315-452E-98FF-0C1FB4C30BFD}" sibTransId="{38719B70-66DE-4F49-9AFF-E97B42D36E4C}"/>
    <dgm:cxn modelId="{7D07464C-B3BB-4FA6-91FE-14058349669A}" type="presOf" srcId="{51A09D24-B580-42CF-9D74-DE5754CA02DC}" destId="{205D2DD7-CD37-45C7-B04C-395CFADB3161}" srcOrd="0" destOrd="0" presId="urn:microsoft.com/office/officeart/2005/8/layout/gear1"/>
    <dgm:cxn modelId="{247532D5-15FB-4784-B8D2-EEB248A19A2D}" type="presOf" srcId="{38719B70-66DE-4F49-9AFF-E97B42D36E4C}" destId="{11B8E8AF-CF8C-4BB1-9F51-A9BC2469751B}" srcOrd="0" destOrd="0" presId="urn:microsoft.com/office/officeart/2005/8/layout/gear1"/>
    <dgm:cxn modelId="{1762333B-53FC-4652-9B79-2EF747047EF3}" srcId="{52DA5546-880D-4CBB-BC3C-A625C8F8ABDA}" destId="{3A914CFF-E213-472F-8E56-6D5064E5C1F2}" srcOrd="1" destOrd="0" parTransId="{2627185C-BBD0-4DE8-9F27-BE44CDAE5BF1}" sibTransId="{6A74D932-32C2-4504-8D79-66BE0D163127}"/>
    <dgm:cxn modelId="{BA017257-6291-4795-AC9B-AD1B0353A0C1}" type="presOf" srcId="{6D1661D3-2952-442F-9E6F-C44F7875081D}" destId="{07E1C60E-BFEF-497D-8F3B-A73E1B531525}" srcOrd="1" destOrd="0" presId="urn:microsoft.com/office/officeart/2005/8/layout/gear1"/>
    <dgm:cxn modelId="{C5D926D0-231C-4B9B-98C8-BC07703FBA52}" type="presParOf" srcId="{C2056616-2D55-4DA2-8AB9-D0D6940B7156}" destId="{0E631DEB-0069-45DD-B90B-AF935E6F2A71}" srcOrd="0" destOrd="0" presId="urn:microsoft.com/office/officeart/2005/8/layout/gear1"/>
    <dgm:cxn modelId="{B7C5B19E-61E3-4579-AF41-4C3A49F32B0B}" type="presParOf" srcId="{C2056616-2D55-4DA2-8AB9-D0D6940B7156}" destId="{08A777BB-9B4B-4744-8EA9-F3045D98C785}" srcOrd="1" destOrd="0" presId="urn:microsoft.com/office/officeart/2005/8/layout/gear1"/>
    <dgm:cxn modelId="{C2606C8B-3296-4DCC-B02A-39F46C23F988}" type="presParOf" srcId="{C2056616-2D55-4DA2-8AB9-D0D6940B7156}" destId="{7314490E-2011-4B7C-81F6-3373958BB3AF}" srcOrd="2" destOrd="0" presId="urn:microsoft.com/office/officeart/2005/8/layout/gear1"/>
    <dgm:cxn modelId="{C835780C-32BB-422C-BAED-31AE9A859FDD}" type="presParOf" srcId="{C2056616-2D55-4DA2-8AB9-D0D6940B7156}" destId="{8620DE36-EA92-44AE-AA17-546FCAF13271}" srcOrd="3" destOrd="0" presId="urn:microsoft.com/office/officeart/2005/8/layout/gear1"/>
    <dgm:cxn modelId="{78259436-27FA-4626-A339-1982952A7E33}" type="presParOf" srcId="{C2056616-2D55-4DA2-8AB9-D0D6940B7156}" destId="{82272384-0B16-44D3-A61D-804C6173FACF}" srcOrd="4" destOrd="0" presId="urn:microsoft.com/office/officeart/2005/8/layout/gear1"/>
    <dgm:cxn modelId="{F526387A-A73E-481E-A5E2-D70852AF33A4}" type="presParOf" srcId="{C2056616-2D55-4DA2-8AB9-D0D6940B7156}" destId="{4C9EB211-51A4-4D68-B392-CE1F2B822AF4}" srcOrd="5" destOrd="0" presId="urn:microsoft.com/office/officeart/2005/8/layout/gear1"/>
    <dgm:cxn modelId="{3E21E88C-104A-42BD-A52F-4819774F8159}" type="presParOf" srcId="{C2056616-2D55-4DA2-8AB9-D0D6940B7156}" destId="{53EB1850-F326-4F64-BF5C-FC56C1C7F258}" srcOrd="6" destOrd="0" presId="urn:microsoft.com/office/officeart/2005/8/layout/gear1"/>
    <dgm:cxn modelId="{D0303FF2-9D93-4EA3-AB42-151B59AE6DB4}" type="presParOf" srcId="{C2056616-2D55-4DA2-8AB9-D0D6940B7156}" destId="{07E1C60E-BFEF-497D-8F3B-A73E1B531525}" srcOrd="7" destOrd="0" presId="urn:microsoft.com/office/officeart/2005/8/layout/gear1"/>
    <dgm:cxn modelId="{EC4A7692-920D-4CA9-A9AF-E3B94687FBB8}" type="presParOf" srcId="{C2056616-2D55-4DA2-8AB9-D0D6940B7156}" destId="{14364FAE-F8F5-4943-8376-9E2D1FBDAACF}" srcOrd="8" destOrd="0" presId="urn:microsoft.com/office/officeart/2005/8/layout/gear1"/>
    <dgm:cxn modelId="{D77877DE-BB2A-4288-9C87-B923B443850B}" type="presParOf" srcId="{C2056616-2D55-4DA2-8AB9-D0D6940B7156}" destId="{ECC2F9F7-8271-418C-82A3-EB97471589FF}" srcOrd="9" destOrd="0" presId="urn:microsoft.com/office/officeart/2005/8/layout/gear1"/>
    <dgm:cxn modelId="{FA9248D0-6713-4494-AE12-5F6DB0BCBDCE}" type="presParOf" srcId="{C2056616-2D55-4DA2-8AB9-D0D6940B7156}" destId="{11B8E8AF-CF8C-4BB1-9F51-A9BC2469751B}" srcOrd="10" destOrd="0" presId="urn:microsoft.com/office/officeart/2005/8/layout/gear1"/>
    <dgm:cxn modelId="{A47A7DCD-AC04-4D5A-A575-29CC9E863B97}" type="presParOf" srcId="{C2056616-2D55-4DA2-8AB9-D0D6940B7156}" destId="{4E811F11-D719-4498-BBDF-CD76A5B77D49}" srcOrd="11" destOrd="0" presId="urn:microsoft.com/office/officeart/2005/8/layout/gear1"/>
    <dgm:cxn modelId="{481A9881-3A61-4C32-82EA-7C006279BDDB}" type="presParOf" srcId="{C2056616-2D55-4DA2-8AB9-D0D6940B7156}" destId="{205D2DD7-CD37-45C7-B04C-395CFADB3161}" srcOrd="12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A36DCDB-2E87-4A52-B96D-183A19E4B2FC}" type="doc">
      <dgm:prSet loTypeId="urn:microsoft.com/office/officeart/2005/8/layout/cycle3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2C8F08A-2D36-4138-A2B8-9993D532F055}">
      <dgm:prSet phldrT="[Текст]"/>
      <dgm:spPr/>
      <dgm:t>
        <a:bodyPr/>
        <a:lstStyle/>
        <a:p>
          <a:r>
            <a:rPr lang="ru-RU" dirty="0" smtClean="0">
              <a:solidFill>
                <a:schemeClr val="bg1"/>
              </a:solidFill>
            </a:rPr>
            <a:t>Словосочетание возникло в эпоху Позднего Возрождения</a:t>
          </a:r>
          <a:endParaRPr lang="ru-RU" dirty="0">
            <a:solidFill>
              <a:schemeClr val="bg1"/>
            </a:solidFill>
          </a:endParaRPr>
        </a:p>
      </dgm:t>
    </dgm:pt>
    <dgm:pt modelId="{740BF553-99AA-467C-9B0E-5DE085E241EC}" type="parTrans" cxnId="{37670BD1-0123-4744-9160-48BDCBD2CB73}">
      <dgm:prSet/>
      <dgm:spPr/>
      <dgm:t>
        <a:bodyPr/>
        <a:lstStyle/>
        <a:p>
          <a:endParaRPr lang="ru-RU"/>
        </a:p>
      </dgm:t>
    </dgm:pt>
    <dgm:pt modelId="{6F111510-D711-439C-A164-6FF5968F07D9}" type="sibTrans" cxnId="{37670BD1-0123-4744-9160-48BDCBD2CB73}">
      <dgm:prSet/>
      <dgm:spPr/>
      <dgm:t>
        <a:bodyPr/>
        <a:lstStyle/>
        <a:p>
          <a:endParaRPr lang="ru-RU"/>
        </a:p>
      </dgm:t>
    </dgm:pt>
    <dgm:pt modelId="{5054C284-F085-4ABA-AF04-095E470C9620}">
      <dgm:prSet phldrT="[Текст]" custT="1"/>
      <dgm:spPr/>
      <dgm:t>
        <a:bodyPr/>
        <a:lstStyle/>
        <a:p>
          <a:r>
            <a:rPr lang="ru-RU" sz="1600" dirty="0" smtClean="0">
              <a:solidFill>
                <a:schemeClr val="bg1"/>
              </a:solidFill>
            </a:rPr>
            <a:t>Содержание  понятия:</a:t>
          </a:r>
        </a:p>
        <a:p>
          <a:r>
            <a:rPr lang="ru-RU" sz="1600" dirty="0" smtClean="0">
              <a:solidFill>
                <a:schemeClr val="bg1"/>
              </a:solidFill>
            </a:rPr>
            <a:t>относительность привычных параметров</a:t>
          </a:r>
          <a:endParaRPr lang="ru-RU" sz="1600" dirty="0">
            <a:solidFill>
              <a:schemeClr val="bg1"/>
            </a:solidFill>
          </a:endParaRPr>
        </a:p>
      </dgm:t>
    </dgm:pt>
    <dgm:pt modelId="{15FF1208-64C8-4CAE-BEE6-F858ACDB8384}" type="parTrans" cxnId="{0EA1D42A-CCC6-44F7-B32F-9ECC69B246D5}">
      <dgm:prSet/>
      <dgm:spPr/>
      <dgm:t>
        <a:bodyPr/>
        <a:lstStyle/>
        <a:p>
          <a:endParaRPr lang="ru-RU"/>
        </a:p>
      </dgm:t>
    </dgm:pt>
    <dgm:pt modelId="{BB557A43-1E16-4CC8-9714-B9AF6BD42805}" type="sibTrans" cxnId="{0EA1D42A-CCC6-44F7-B32F-9ECC69B246D5}">
      <dgm:prSet/>
      <dgm:spPr/>
      <dgm:t>
        <a:bodyPr/>
        <a:lstStyle/>
        <a:p>
          <a:endParaRPr lang="ru-RU"/>
        </a:p>
      </dgm:t>
    </dgm:pt>
    <dgm:pt modelId="{F1032C2E-F903-46EE-93D9-E4863F166DF6}">
      <dgm:prSet phldrT="[Текст]" custT="1"/>
      <dgm:spPr/>
      <dgm:t>
        <a:bodyPr/>
        <a:lstStyle/>
        <a:p>
          <a:r>
            <a:rPr lang="ru-RU" sz="1600" b="0" dirty="0" smtClean="0">
              <a:solidFill>
                <a:schemeClr val="bg1"/>
              </a:solidFill>
            </a:rPr>
            <a:t>Я использую не понятие, а </a:t>
          </a:r>
          <a:r>
            <a:rPr lang="ru-RU" sz="4000" b="1" dirty="0" smtClean="0">
              <a:solidFill>
                <a:schemeClr val="bg1"/>
              </a:solidFill>
            </a:rPr>
            <a:t>к</a:t>
          </a:r>
          <a:r>
            <a:rPr lang="ru-RU" sz="3600" b="1" dirty="0" smtClean="0">
              <a:solidFill>
                <a:schemeClr val="bg1"/>
              </a:solidFill>
            </a:rPr>
            <a:t>онцепт  </a:t>
          </a:r>
          <a:r>
            <a:rPr lang="ru-RU" sz="1500" dirty="0" smtClean="0">
              <a:solidFill>
                <a:schemeClr val="bg1"/>
              </a:solidFill>
            </a:rPr>
            <a:t>«средневековье» </a:t>
          </a:r>
          <a:r>
            <a:rPr lang="ru-RU" sz="1400" dirty="0" smtClean="0">
              <a:solidFill>
                <a:schemeClr val="bg1"/>
              </a:solidFill>
            </a:rPr>
            <a:t>(«новое средневековье»)</a:t>
          </a:r>
          <a:endParaRPr lang="ru-RU" sz="1400" dirty="0">
            <a:solidFill>
              <a:schemeClr val="bg1"/>
            </a:solidFill>
          </a:endParaRPr>
        </a:p>
      </dgm:t>
    </dgm:pt>
    <dgm:pt modelId="{FF273083-12B8-413E-AFF7-82623CF005F5}" type="parTrans" cxnId="{24DFDE09-AAD2-4256-BF2C-83CA2BE168FC}">
      <dgm:prSet/>
      <dgm:spPr/>
      <dgm:t>
        <a:bodyPr/>
        <a:lstStyle/>
        <a:p>
          <a:endParaRPr lang="ru-RU"/>
        </a:p>
      </dgm:t>
    </dgm:pt>
    <dgm:pt modelId="{1966ED9D-9360-438F-839E-913E4248C002}" type="sibTrans" cxnId="{24DFDE09-AAD2-4256-BF2C-83CA2BE168FC}">
      <dgm:prSet/>
      <dgm:spPr/>
      <dgm:t>
        <a:bodyPr/>
        <a:lstStyle/>
        <a:p>
          <a:endParaRPr lang="ru-RU"/>
        </a:p>
      </dgm:t>
    </dgm:pt>
    <dgm:pt modelId="{2E64437D-BA47-4DF9-9CF4-76524CF49485}">
      <dgm:prSet phldrT="[Текст]"/>
      <dgm:spPr/>
      <dgm:t>
        <a:bodyPr/>
        <a:lstStyle/>
        <a:p>
          <a:r>
            <a:rPr lang="ru-RU" dirty="0" smtClean="0">
              <a:solidFill>
                <a:schemeClr val="bg1"/>
              </a:solidFill>
            </a:rPr>
            <a:t>Проблема оценки: Средние века =</a:t>
          </a:r>
        </a:p>
        <a:p>
          <a:r>
            <a:rPr lang="ru-RU" dirty="0" smtClean="0">
              <a:solidFill>
                <a:schemeClr val="bg1"/>
              </a:solidFill>
            </a:rPr>
            <a:t>«темные века» ?</a:t>
          </a:r>
          <a:endParaRPr lang="ru-RU" dirty="0">
            <a:solidFill>
              <a:schemeClr val="bg1"/>
            </a:solidFill>
          </a:endParaRPr>
        </a:p>
      </dgm:t>
    </dgm:pt>
    <dgm:pt modelId="{781326AF-9C3D-4350-8A3B-8B54CB28C561}" type="parTrans" cxnId="{63325327-9122-4186-8D13-0505811F72B9}">
      <dgm:prSet/>
      <dgm:spPr/>
      <dgm:t>
        <a:bodyPr/>
        <a:lstStyle/>
        <a:p>
          <a:endParaRPr lang="ru-RU"/>
        </a:p>
      </dgm:t>
    </dgm:pt>
    <dgm:pt modelId="{D6FD1F14-0BEC-43E0-9478-48A0EC79C0A8}" type="sibTrans" cxnId="{63325327-9122-4186-8D13-0505811F72B9}">
      <dgm:prSet/>
      <dgm:spPr/>
      <dgm:t>
        <a:bodyPr/>
        <a:lstStyle/>
        <a:p>
          <a:endParaRPr lang="ru-RU"/>
        </a:p>
      </dgm:t>
    </dgm:pt>
    <dgm:pt modelId="{FE43B47C-C6B7-4406-AEAC-70C6C25B0E84}">
      <dgm:prSet phldrT="[Текст]"/>
      <dgm:spPr/>
      <dgm:t>
        <a:bodyPr/>
        <a:lstStyle/>
        <a:p>
          <a:r>
            <a:rPr lang="ru-RU" dirty="0" smtClean="0">
              <a:solidFill>
                <a:schemeClr val="bg1"/>
              </a:solidFill>
            </a:rPr>
            <a:t>Проблема временных рамок: плюрализм мнений</a:t>
          </a:r>
          <a:endParaRPr lang="ru-RU" dirty="0">
            <a:solidFill>
              <a:schemeClr val="bg1"/>
            </a:solidFill>
          </a:endParaRPr>
        </a:p>
      </dgm:t>
    </dgm:pt>
    <dgm:pt modelId="{035DD1F9-F830-4D9C-B227-49ECDD8A207B}" type="parTrans" cxnId="{5785FEE0-3D92-411C-91B4-C590868C2B94}">
      <dgm:prSet/>
      <dgm:spPr/>
      <dgm:t>
        <a:bodyPr/>
        <a:lstStyle/>
        <a:p>
          <a:endParaRPr lang="ru-RU"/>
        </a:p>
      </dgm:t>
    </dgm:pt>
    <dgm:pt modelId="{467A59C4-9229-4402-8E12-E83103655D80}" type="sibTrans" cxnId="{5785FEE0-3D92-411C-91B4-C590868C2B94}">
      <dgm:prSet/>
      <dgm:spPr/>
      <dgm:t>
        <a:bodyPr/>
        <a:lstStyle/>
        <a:p>
          <a:endParaRPr lang="ru-RU"/>
        </a:p>
      </dgm:t>
    </dgm:pt>
    <dgm:pt modelId="{A0C40BD6-C874-4E96-8303-0F4481516760}" type="pres">
      <dgm:prSet presAssocID="{AA36DCDB-2E87-4A52-B96D-183A19E4B2FC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1ED27D6-2CCE-440C-BA3F-E8B3C5FBA0FE}" type="pres">
      <dgm:prSet presAssocID="{AA36DCDB-2E87-4A52-B96D-183A19E4B2FC}" presName="cycle" presStyleCnt="0"/>
      <dgm:spPr/>
    </dgm:pt>
    <dgm:pt modelId="{E83958F1-6D05-473B-9745-F251E9E21BC3}" type="pres">
      <dgm:prSet presAssocID="{D2C8F08A-2D36-4138-A2B8-9993D532F055}" presName="nodeFirst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38804FD-7374-4F1E-A1C8-BB9A029B396F}" type="pres">
      <dgm:prSet presAssocID="{6F111510-D711-439C-A164-6FF5968F07D9}" presName="sibTransFirstNode" presStyleLbl="bgShp" presStyleIdx="0" presStyleCnt="1"/>
      <dgm:spPr/>
      <dgm:t>
        <a:bodyPr/>
        <a:lstStyle/>
        <a:p>
          <a:endParaRPr lang="ru-RU"/>
        </a:p>
      </dgm:t>
    </dgm:pt>
    <dgm:pt modelId="{E693C76C-07CB-4622-A55C-3FEE9E4B1BAF}" type="pres">
      <dgm:prSet presAssocID="{5054C284-F085-4ABA-AF04-095E470C9620}" presName="nodeFollowingNodes" presStyleLbl="node1" presStyleIdx="1" presStyleCnt="5" custScaleY="133333" custRadScaleRad="98231" custRadScaleInc="1192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CD0C814-FF9E-4783-8211-90B805EE9FF2}" type="pres">
      <dgm:prSet presAssocID="{F1032C2E-F903-46EE-93D9-E4863F166DF6}" presName="nodeFollowingNodes" presStyleLbl="node1" presStyleIdx="2" presStyleCnt="5" custScaleY="139178" custRadScaleRad="168111" custRadScaleInc="-5444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95099EA-4F09-4DD3-BB4B-562CC835F40C}" type="pres">
      <dgm:prSet presAssocID="{2E64437D-BA47-4DF9-9CF4-76524CF49485}" presName="nodeFollowingNodes" presStyleLbl="node1" presStyleIdx="3" presStyleCnt="5" custRadScaleRad="74540" custRadScaleInc="-6808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182FBD0-F443-4D36-B931-F56C172584D8}" type="pres">
      <dgm:prSet presAssocID="{FE43B47C-C6B7-4406-AEAC-70C6C25B0E84}" presName="nodeFollowingNodes" presStyleLbl="node1" presStyleIdx="4" presStyleCnt="5" custRadScaleRad="96470" custRadScaleInc="-1418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54180D1-CF0A-4911-805B-BE546415613D}" type="presOf" srcId="{D2C8F08A-2D36-4138-A2B8-9993D532F055}" destId="{E83958F1-6D05-473B-9745-F251E9E21BC3}" srcOrd="0" destOrd="0" presId="urn:microsoft.com/office/officeart/2005/8/layout/cycle3"/>
    <dgm:cxn modelId="{938C6B56-DA0D-4213-9FC9-AF17C266F336}" type="presOf" srcId="{2E64437D-BA47-4DF9-9CF4-76524CF49485}" destId="{E95099EA-4F09-4DD3-BB4B-562CC835F40C}" srcOrd="0" destOrd="0" presId="urn:microsoft.com/office/officeart/2005/8/layout/cycle3"/>
    <dgm:cxn modelId="{5785FEE0-3D92-411C-91B4-C590868C2B94}" srcId="{AA36DCDB-2E87-4A52-B96D-183A19E4B2FC}" destId="{FE43B47C-C6B7-4406-AEAC-70C6C25B0E84}" srcOrd="4" destOrd="0" parTransId="{035DD1F9-F830-4D9C-B227-49ECDD8A207B}" sibTransId="{467A59C4-9229-4402-8E12-E83103655D80}"/>
    <dgm:cxn modelId="{9A798A01-DA31-4568-BFE9-0F6D81E60B0F}" type="presOf" srcId="{FE43B47C-C6B7-4406-AEAC-70C6C25B0E84}" destId="{3182FBD0-F443-4D36-B931-F56C172584D8}" srcOrd="0" destOrd="0" presId="urn:microsoft.com/office/officeart/2005/8/layout/cycle3"/>
    <dgm:cxn modelId="{63325327-9122-4186-8D13-0505811F72B9}" srcId="{AA36DCDB-2E87-4A52-B96D-183A19E4B2FC}" destId="{2E64437D-BA47-4DF9-9CF4-76524CF49485}" srcOrd="3" destOrd="0" parTransId="{781326AF-9C3D-4350-8A3B-8B54CB28C561}" sibTransId="{D6FD1F14-0BEC-43E0-9478-48A0EC79C0A8}"/>
    <dgm:cxn modelId="{E40D2698-EF52-40B7-943E-F725C2A9C898}" type="presOf" srcId="{F1032C2E-F903-46EE-93D9-E4863F166DF6}" destId="{7CD0C814-FF9E-4783-8211-90B805EE9FF2}" srcOrd="0" destOrd="0" presId="urn:microsoft.com/office/officeart/2005/8/layout/cycle3"/>
    <dgm:cxn modelId="{37670BD1-0123-4744-9160-48BDCBD2CB73}" srcId="{AA36DCDB-2E87-4A52-B96D-183A19E4B2FC}" destId="{D2C8F08A-2D36-4138-A2B8-9993D532F055}" srcOrd="0" destOrd="0" parTransId="{740BF553-99AA-467C-9B0E-5DE085E241EC}" sibTransId="{6F111510-D711-439C-A164-6FF5968F07D9}"/>
    <dgm:cxn modelId="{D3A59193-3037-4E52-9811-7085B8C7D852}" type="presOf" srcId="{5054C284-F085-4ABA-AF04-095E470C9620}" destId="{E693C76C-07CB-4622-A55C-3FEE9E4B1BAF}" srcOrd="0" destOrd="0" presId="urn:microsoft.com/office/officeart/2005/8/layout/cycle3"/>
    <dgm:cxn modelId="{65F6738A-F797-4DC5-B311-0099C20BEF1B}" type="presOf" srcId="{6F111510-D711-439C-A164-6FF5968F07D9}" destId="{638804FD-7374-4F1E-A1C8-BB9A029B396F}" srcOrd="0" destOrd="0" presId="urn:microsoft.com/office/officeart/2005/8/layout/cycle3"/>
    <dgm:cxn modelId="{24DFDE09-AAD2-4256-BF2C-83CA2BE168FC}" srcId="{AA36DCDB-2E87-4A52-B96D-183A19E4B2FC}" destId="{F1032C2E-F903-46EE-93D9-E4863F166DF6}" srcOrd="2" destOrd="0" parTransId="{FF273083-12B8-413E-AFF7-82623CF005F5}" sibTransId="{1966ED9D-9360-438F-839E-913E4248C002}"/>
    <dgm:cxn modelId="{0EA1D42A-CCC6-44F7-B32F-9ECC69B246D5}" srcId="{AA36DCDB-2E87-4A52-B96D-183A19E4B2FC}" destId="{5054C284-F085-4ABA-AF04-095E470C9620}" srcOrd="1" destOrd="0" parTransId="{15FF1208-64C8-4CAE-BEE6-F858ACDB8384}" sibTransId="{BB557A43-1E16-4CC8-9714-B9AF6BD42805}"/>
    <dgm:cxn modelId="{3B7C0D0B-B574-4E2B-AA8E-ECC557677BBC}" type="presOf" srcId="{AA36DCDB-2E87-4A52-B96D-183A19E4B2FC}" destId="{A0C40BD6-C874-4E96-8303-0F4481516760}" srcOrd="0" destOrd="0" presId="urn:microsoft.com/office/officeart/2005/8/layout/cycle3"/>
    <dgm:cxn modelId="{727E4588-6C46-4456-A8C6-06AB5BEE1996}" type="presParOf" srcId="{A0C40BD6-C874-4E96-8303-0F4481516760}" destId="{D1ED27D6-2CCE-440C-BA3F-E8B3C5FBA0FE}" srcOrd="0" destOrd="0" presId="urn:microsoft.com/office/officeart/2005/8/layout/cycle3"/>
    <dgm:cxn modelId="{15B60555-24AC-4889-809C-2B16BF1DB493}" type="presParOf" srcId="{D1ED27D6-2CCE-440C-BA3F-E8B3C5FBA0FE}" destId="{E83958F1-6D05-473B-9745-F251E9E21BC3}" srcOrd="0" destOrd="0" presId="urn:microsoft.com/office/officeart/2005/8/layout/cycle3"/>
    <dgm:cxn modelId="{F59E4F4C-3621-4822-B212-C27773D569C4}" type="presParOf" srcId="{D1ED27D6-2CCE-440C-BA3F-E8B3C5FBA0FE}" destId="{638804FD-7374-4F1E-A1C8-BB9A029B396F}" srcOrd="1" destOrd="0" presId="urn:microsoft.com/office/officeart/2005/8/layout/cycle3"/>
    <dgm:cxn modelId="{1E01702D-DA47-45CA-9707-DB350649A046}" type="presParOf" srcId="{D1ED27D6-2CCE-440C-BA3F-E8B3C5FBA0FE}" destId="{E693C76C-07CB-4622-A55C-3FEE9E4B1BAF}" srcOrd="2" destOrd="0" presId="urn:microsoft.com/office/officeart/2005/8/layout/cycle3"/>
    <dgm:cxn modelId="{A3D5B115-4C17-4F66-BB5A-3AF7C5143875}" type="presParOf" srcId="{D1ED27D6-2CCE-440C-BA3F-E8B3C5FBA0FE}" destId="{7CD0C814-FF9E-4783-8211-90B805EE9FF2}" srcOrd="3" destOrd="0" presId="urn:microsoft.com/office/officeart/2005/8/layout/cycle3"/>
    <dgm:cxn modelId="{700B81CC-3D17-43A3-8535-CBD12A5A90B5}" type="presParOf" srcId="{D1ED27D6-2CCE-440C-BA3F-E8B3C5FBA0FE}" destId="{E95099EA-4F09-4DD3-BB4B-562CC835F40C}" srcOrd="4" destOrd="0" presId="urn:microsoft.com/office/officeart/2005/8/layout/cycle3"/>
    <dgm:cxn modelId="{EA77EC99-0BB7-4201-A035-05CA2ED07867}" type="presParOf" srcId="{D1ED27D6-2CCE-440C-BA3F-E8B3C5FBA0FE}" destId="{3182FBD0-F443-4D36-B931-F56C172584D8}" srcOrd="5" destOrd="0" presId="urn:microsoft.com/office/officeart/2005/8/layout/cycle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72AE1E0-8411-40D7-9944-36644EDE83E6}" type="doc">
      <dgm:prSet loTypeId="urn:microsoft.com/office/officeart/2005/8/layout/venn1" loCatId="relationship" qsTypeId="urn:microsoft.com/office/officeart/2005/8/quickstyle/simple1" qsCatId="simple" csTypeId="urn:microsoft.com/office/officeart/2005/8/colors/accent1_2" csCatId="accent1" phldr="1"/>
      <dgm:spPr/>
    </dgm:pt>
    <dgm:pt modelId="{A7E989EF-85B8-4BFF-809C-A7E07382C616}">
      <dgm:prSet phldrT="[Текст]" phldr="1"/>
      <dgm:spPr/>
      <dgm:t>
        <a:bodyPr/>
        <a:lstStyle/>
        <a:p>
          <a:endParaRPr lang="ru-RU" dirty="0"/>
        </a:p>
      </dgm:t>
    </dgm:pt>
    <dgm:pt modelId="{1753EB65-4B14-45E7-AD3B-0AA63CA41A9E}" type="parTrans" cxnId="{B7FA5EBF-4066-4276-AEB5-323F6AAC9CAB}">
      <dgm:prSet/>
      <dgm:spPr/>
      <dgm:t>
        <a:bodyPr/>
        <a:lstStyle/>
        <a:p>
          <a:endParaRPr lang="ru-RU"/>
        </a:p>
      </dgm:t>
    </dgm:pt>
    <dgm:pt modelId="{43869DEB-121A-4062-ADA4-744A404E87A1}" type="sibTrans" cxnId="{B7FA5EBF-4066-4276-AEB5-323F6AAC9CAB}">
      <dgm:prSet/>
      <dgm:spPr/>
      <dgm:t>
        <a:bodyPr/>
        <a:lstStyle/>
        <a:p>
          <a:endParaRPr lang="ru-RU"/>
        </a:p>
      </dgm:t>
    </dgm:pt>
    <dgm:pt modelId="{F4A3F16D-9E3A-48DF-9A71-2E3CBBB362B9}">
      <dgm:prSet phldrT="[Текст]" custT="1"/>
      <dgm:spPr/>
      <dgm:t>
        <a:bodyPr/>
        <a:lstStyle/>
        <a:p>
          <a:r>
            <a:rPr lang="ru-RU" sz="3200" dirty="0" smtClean="0">
              <a:solidFill>
                <a:schemeClr val="bg1"/>
              </a:solidFill>
            </a:rPr>
            <a:t>Феномен сетевого авторства </a:t>
          </a:r>
          <a:r>
            <a:rPr lang="ru-RU" sz="1400" dirty="0" smtClean="0"/>
            <a:t>(коллективное авторство - гипертексты, другие интерактивные произведения; «виртуальные личности» …)</a:t>
          </a:r>
          <a:endParaRPr lang="ru-RU" sz="1400" dirty="0"/>
        </a:p>
      </dgm:t>
    </dgm:pt>
    <dgm:pt modelId="{F7835DFE-8B94-4D14-ACB5-BD2B882D0EDD}" type="parTrans" cxnId="{138F35A0-5336-4F24-A31D-330C0212C88A}">
      <dgm:prSet/>
      <dgm:spPr/>
      <dgm:t>
        <a:bodyPr/>
        <a:lstStyle/>
        <a:p>
          <a:endParaRPr lang="ru-RU"/>
        </a:p>
      </dgm:t>
    </dgm:pt>
    <dgm:pt modelId="{2F96FBB3-9D0A-429D-A779-542C918B2C2F}" type="sibTrans" cxnId="{138F35A0-5336-4F24-A31D-330C0212C88A}">
      <dgm:prSet/>
      <dgm:spPr/>
      <dgm:t>
        <a:bodyPr/>
        <a:lstStyle/>
        <a:p>
          <a:endParaRPr lang="ru-RU"/>
        </a:p>
      </dgm:t>
    </dgm:pt>
    <dgm:pt modelId="{D995EE9D-4418-4B0F-A2BC-528FCA4FFC67}">
      <dgm:prSet phldrT="[Текст]" custT="1"/>
      <dgm:spPr/>
      <dgm:t>
        <a:bodyPr/>
        <a:lstStyle/>
        <a:p>
          <a:r>
            <a:rPr lang="ru-RU" sz="2800" dirty="0" smtClean="0">
              <a:solidFill>
                <a:schemeClr val="bg1"/>
              </a:solidFill>
            </a:rPr>
            <a:t>«Хоровое» авторство </a:t>
          </a:r>
          <a:r>
            <a:rPr lang="ru-RU" sz="1600" dirty="0" smtClean="0"/>
            <a:t>(Д.С.Лихачев) </a:t>
          </a:r>
          <a:r>
            <a:rPr lang="ru-RU" sz="2400" dirty="0" smtClean="0">
              <a:solidFill>
                <a:schemeClr val="bg1"/>
              </a:solidFill>
            </a:rPr>
            <a:t>средневековых текстов</a:t>
          </a:r>
        </a:p>
        <a:p>
          <a:r>
            <a:rPr lang="ru-RU" sz="1800" dirty="0" smtClean="0"/>
            <a:t>Авторство эпохи «</a:t>
          </a:r>
          <a:r>
            <a:rPr lang="ru-RU" sz="1800" dirty="0" err="1" smtClean="0"/>
            <a:t>дорефлексивного</a:t>
          </a:r>
          <a:r>
            <a:rPr lang="ru-RU" sz="1800" dirty="0" smtClean="0"/>
            <a:t> традиционализма» (С.С.Аверинцев)</a:t>
          </a:r>
          <a:endParaRPr lang="ru-RU" sz="1800" dirty="0"/>
        </a:p>
      </dgm:t>
    </dgm:pt>
    <dgm:pt modelId="{AA54D082-4D0D-49E3-884A-A5FC4F462C2F}" type="parTrans" cxnId="{505740D9-78F3-45FD-919B-204C3EFE2FFD}">
      <dgm:prSet/>
      <dgm:spPr/>
      <dgm:t>
        <a:bodyPr/>
        <a:lstStyle/>
        <a:p>
          <a:endParaRPr lang="ru-RU"/>
        </a:p>
      </dgm:t>
    </dgm:pt>
    <dgm:pt modelId="{D724E5BD-5E42-4002-9DAA-701B5E040172}" type="sibTrans" cxnId="{505740D9-78F3-45FD-919B-204C3EFE2FFD}">
      <dgm:prSet/>
      <dgm:spPr/>
      <dgm:t>
        <a:bodyPr/>
        <a:lstStyle/>
        <a:p>
          <a:endParaRPr lang="ru-RU"/>
        </a:p>
      </dgm:t>
    </dgm:pt>
    <dgm:pt modelId="{16EDAEF6-9684-4B4F-BB55-10C0A96BA550}" type="pres">
      <dgm:prSet presAssocID="{C72AE1E0-8411-40D7-9944-36644EDE83E6}" presName="compositeShape" presStyleCnt="0">
        <dgm:presLayoutVars>
          <dgm:chMax val="7"/>
          <dgm:dir/>
          <dgm:resizeHandles val="exact"/>
        </dgm:presLayoutVars>
      </dgm:prSet>
      <dgm:spPr/>
    </dgm:pt>
    <dgm:pt modelId="{3D4258EA-72A8-4BCB-ACC9-D4DFEE6BA11A}" type="pres">
      <dgm:prSet presAssocID="{A7E989EF-85B8-4BFF-809C-A7E07382C616}" presName="circ1" presStyleLbl="vennNode1" presStyleIdx="0" presStyleCnt="3" custFlipVert="0" custFlipHor="1" custScaleX="3417" custScaleY="1672" custLinFactX="977" custLinFactNeighborX="100000" custLinFactNeighborY="-13815"/>
      <dgm:spPr/>
      <dgm:t>
        <a:bodyPr/>
        <a:lstStyle/>
        <a:p>
          <a:endParaRPr lang="ru-RU"/>
        </a:p>
      </dgm:t>
    </dgm:pt>
    <dgm:pt modelId="{A31B1805-E650-4F38-82A7-2F8C092CF3B1}" type="pres">
      <dgm:prSet presAssocID="{A7E989EF-85B8-4BFF-809C-A7E07382C616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77498E9-8AD9-4F39-AB93-67D9016F3FB1}" type="pres">
      <dgm:prSet presAssocID="{F4A3F16D-9E3A-48DF-9A71-2E3CBBB362B9}" presName="circ2" presStyleLbl="vennNode1" presStyleIdx="1" presStyleCnt="3" custLinFactNeighborX="135" custLinFactNeighborY="2817"/>
      <dgm:spPr/>
      <dgm:t>
        <a:bodyPr/>
        <a:lstStyle/>
        <a:p>
          <a:endParaRPr lang="ru-RU"/>
        </a:p>
      </dgm:t>
    </dgm:pt>
    <dgm:pt modelId="{5FB1D1D6-E1F6-4E05-9382-1843C1EDB45F}" type="pres">
      <dgm:prSet presAssocID="{F4A3F16D-9E3A-48DF-9A71-2E3CBBB362B9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1081797-0BD8-4944-88DC-26130B66DE03}" type="pres">
      <dgm:prSet presAssocID="{D995EE9D-4418-4B0F-A2BC-528FCA4FFC67}" presName="circ3" presStyleLbl="vennNode1" presStyleIdx="2" presStyleCnt="3" custLinFactNeighborX="918" custLinFactNeighborY="12464"/>
      <dgm:spPr/>
      <dgm:t>
        <a:bodyPr/>
        <a:lstStyle/>
        <a:p>
          <a:endParaRPr lang="ru-RU"/>
        </a:p>
      </dgm:t>
    </dgm:pt>
    <dgm:pt modelId="{8A1E06FB-B9E4-4345-A3CD-EAF431A33706}" type="pres">
      <dgm:prSet presAssocID="{D995EE9D-4418-4B0F-A2BC-528FCA4FFC67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D12EEAC-BAA4-4FFC-A458-C5D938116938}" type="presOf" srcId="{D995EE9D-4418-4B0F-A2BC-528FCA4FFC67}" destId="{8A1E06FB-B9E4-4345-A3CD-EAF431A33706}" srcOrd="1" destOrd="0" presId="urn:microsoft.com/office/officeart/2005/8/layout/venn1"/>
    <dgm:cxn modelId="{213E7DB2-69D7-4273-BBD3-D7AF973A515F}" type="presOf" srcId="{C72AE1E0-8411-40D7-9944-36644EDE83E6}" destId="{16EDAEF6-9684-4B4F-BB55-10C0A96BA550}" srcOrd="0" destOrd="0" presId="urn:microsoft.com/office/officeart/2005/8/layout/venn1"/>
    <dgm:cxn modelId="{F97956EC-C7B7-49D3-AD28-DB4E073EAF0B}" type="presOf" srcId="{A7E989EF-85B8-4BFF-809C-A7E07382C616}" destId="{3D4258EA-72A8-4BCB-ACC9-D4DFEE6BA11A}" srcOrd="0" destOrd="0" presId="urn:microsoft.com/office/officeart/2005/8/layout/venn1"/>
    <dgm:cxn modelId="{138F35A0-5336-4F24-A31D-330C0212C88A}" srcId="{C72AE1E0-8411-40D7-9944-36644EDE83E6}" destId="{F4A3F16D-9E3A-48DF-9A71-2E3CBBB362B9}" srcOrd="1" destOrd="0" parTransId="{F7835DFE-8B94-4D14-ACB5-BD2B882D0EDD}" sibTransId="{2F96FBB3-9D0A-429D-A779-542C918B2C2F}"/>
    <dgm:cxn modelId="{B7FA5EBF-4066-4276-AEB5-323F6AAC9CAB}" srcId="{C72AE1E0-8411-40D7-9944-36644EDE83E6}" destId="{A7E989EF-85B8-4BFF-809C-A7E07382C616}" srcOrd="0" destOrd="0" parTransId="{1753EB65-4B14-45E7-AD3B-0AA63CA41A9E}" sibTransId="{43869DEB-121A-4062-ADA4-744A404E87A1}"/>
    <dgm:cxn modelId="{DE606150-2A66-4357-BF16-F249044FB2BD}" type="presOf" srcId="{F4A3F16D-9E3A-48DF-9A71-2E3CBBB362B9}" destId="{277498E9-8AD9-4F39-AB93-67D9016F3FB1}" srcOrd="0" destOrd="0" presId="urn:microsoft.com/office/officeart/2005/8/layout/venn1"/>
    <dgm:cxn modelId="{0596B6E8-3828-4609-B4BD-361DA6013904}" type="presOf" srcId="{A7E989EF-85B8-4BFF-809C-A7E07382C616}" destId="{A31B1805-E650-4F38-82A7-2F8C092CF3B1}" srcOrd="1" destOrd="0" presId="urn:microsoft.com/office/officeart/2005/8/layout/venn1"/>
    <dgm:cxn modelId="{0B6C616C-1155-4C0E-A965-461E4183C462}" type="presOf" srcId="{D995EE9D-4418-4B0F-A2BC-528FCA4FFC67}" destId="{21081797-0BD8-4944-88DC-26130B66DE03}" srcOrd="0" destOrd="0" presId="urn:microsoft.com/office/officeart/2005/8/layout/venn1"/>
    <dgm:cxn modelId="{94472C7A-0C6D-47E9-99E6-523FAF17D5E0}" type="presOf" srcId="{F4A3F16D-9E3A-48DF-9A71-2E3CBBB362B9}" destId="{5FB1D1D6-E1F6-4E05-9382-1843C1EDB45F}" srcOrd="1" destOrd="0" presId="urn:microsoft.com/office/officeart/2005/8/layout/venn1"/>
    <dgm:cxn modelId="{505740D9-78F3-45FD-919B-204C3EFE2FFD}" srcId="{C72AE1E0-8411-40D7-9944-36644EDE83E6}" destId="{D995EE9D-4418-4B0F-A2BC-528FCA4FFC67}" srcOrd="2" destOrd="0" parTransId="{AA54D082-4D0D-49E3-884A-A5FC4F462C2F}" sibTransId="{D724E5BD-5E42-4002-9DAA-701B5E040172}"/>
    <dgm:cxn modelId="{A03FF7DF-98B9-4B4E-AA67-F481D950D75C}" type="presParOf" srcId="{16EDAEF6-9684-4B4F-BB55-10C0A96BA550}" destId="{3D4258EA-72A8-4BCB-ACC9-D4DFEE6BA11A}" srcOrd="0" destOrd="0" presId="urn:microsoft.com/office/officeart/2005/8/layout/venn1"/>
    <dgm:cxn modelId="{8921B97E-4055-4269-974C-A684FE8E314C}" type="presParOf" srcId="{16EDAEF6-9684-4B4F-BB55-10C0A96BA550}" destId="{A31B1805-E650-4F38-82A7-2F8C092CF3B1}" srcOrd="1" destOrd="0" presId="urn:microsoft.com/office/officeart/2005/8/layout/venn1"/>
    <dgm:cxn modelId="{F8EF6BEE-75F5-46A3-B4E3-656609E9BF3F}" type="presParOf" srcId="{16EDAEF6-9684-4B4F-BB55-10C0A96BA550}" destId="{277498E9-8AD9-4F39-AB93-67D9016F3FB1}" srcOrd="2" destOrd="0" presId="urn:microsoft.com/office/officeart/2005/8/layout/venn1"/>
    <dgm:cxn modelId="{9BF8F1D6-3C73-47AE-B8A9-7180BB3D3340}" type="presParOf" srcId="{16EDAEF6-9684-4B4F-BB55-10C0A96BA550}" destId="{5FB1D1D6-E1F6-4E05-9382-1843C1EDB45F}" srcOrd="3" destOrd="0" presId="urn:microsoft.com/office/officeart/2005/8/layout/venn1"/>
    <dgm:cxn modelId="{01747BB1-ABA7-4E2E-92F5-D51502532766}" type="presParOf" srcId="{16EDAEF6-9684-4B4F-BB55-10C0A96BA550}" destId="{21081797-0BD8-4944-88DC-26130B66DE03}" srcOrd="4" destOrd="0" presId="urn:microsoft.com/office/officeart/2005/8/layout/venn1"/>
    <dgm:cxn modelId="{9C1FC347-48E6-4924-84C0-3DAD7D737DA2}" type="presParOf" srcId="{16EDAEF6-9684-4B4F-BB55-10C0A96BA550}" destId="{8A1E06FB-B9E4-4345-A3CD-EAF431A33706}" srcOrd="5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A2B6820C-437F-4F79-BA48-CAD2DF13EEC5}" type="doc">
      <dgm:prSet loTypeId="urn:microsoft.com/office/officeart/2005/8/layout/hierarchy4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9A57188-AEF2-474C-9B98-B2A18D9BBDC6}">
      <dgm:prSet phldrT="[Текст]"/>
      <dgm:spPr/>
      <dgm:t>
        <a:bodyPr/>
        <a:lstStyle/>
        <a:p>
          <a:r>
            <a:rPr lang="ru-RU" dirty="0" smtClean="0">
              <a:solidFill>
                <a:schemeClr val="bg1"/>
              </a:solidFill>
            </a:rPr>
            <a:t>«Новое средневековье» у Бердяева («ритмическая смена эпох»)и Флоренского («я человек средневековый»)</a:t>
          </a:r>
          <a:endParaRPr lang="ru-RU" dirty="0">
            <a:solidFill>
              <a:schemeClr val="bg1"/>
            </a:solidFill>
          </a:endParaRPr>
        </a:p>
      </dgm:t>
    </dgm:pt>
    <dgm:pt modelId="{B13E52AA-096E-4C5E-A18A-CE0421C789CD}" type="parTrans" cxnId="{42E2E028-DFBD-4FBB-A074-230852D4B794}">
      <dgm:prSet/>
      <dgm:spPr/>
      <dgm:t>
        <a:bodyPr/>
        <a:lstStyle/>
        <a:p>
          <a:endParaRPr lang="ru-RU"/>
        </a:p>
      </dgm:t>
    </dgm:pt>
    <dgm:pt modelId="{079B2AF8-20D7-466B-80B1-AF4162C4F8C7}" type="sibTrans" cxnId="{42E2E028-DFBD-4FBB-A074-230852D4B794}">
      <dgm:prSet/>
      <dgm:spPr/>
      <dgm:t>
        <a:bodyPr/>
        <a:lstStyle/>
        <a:p>
          <a:endParaRPr lang="ru-RU"/>
        </a:p>
      </dgm:t>
    </dgm:pt>
    <dgm:pt modelId="{B1C26314-F3B5-42D3-9C12-2ADE04BC2B0A}">
      <dgm:prSet phldrT="[Текст]" custT="1"/>
      <dgm:spPr/>
      <dgm:t>
        <a:bodyPr/>
        <a:lstStyle/>
        <a:p>
          <a:r>
            <a:rPr lang="ru-RU" sz="1600" dirty="0" smtClean="0">
              <a:solidFill>
                <a:schemeClr val="bg1"/>
              </a:solidFill>
            </a:rPr>
            <a:t>Каждый раз, когда очередная фаза </a:t>
          </a:r>
          <a:r>
            <a:rPr lang="ru-RU" sz="1600" dirty="0" err="1" smtClean="0">
              <a:solidFill>
                <a:schemeClr val="bg1"/>
              </a:solidFill>
            </a:rPr>
            <a:t>нововременного</a:t>
          </a:r>
          <a:r>
            <a:rPr lang="ru-RU" sz="1600" dirty="0" smtClean="0">
              <a:solidFill>
                <a:schemeClr val="bg1"/>
              </a:solidFill>
            </a:rPr>
            <a:t> проекта оказывается в стадии кризиса, заходит разговор о «новом средневековье»:</a:t>
          </a:r>
        </a:p>
        <a:p>
          <a:r>
            <a:rPr lang="ru-RU" sz="1600" dirty="0" smtClean="0">
              <a:solidFill>
                <a:schemeClr val="bg1"/>
              </a:solidFill>
            </a:rPr>
            <a:t>Новалис - «Христианство и Европа» (разочарование в идеях эпохи Просвещения);</a:t>
          </a:r>
        </a:p>
        <a:p>
          <a:r>
            <a:rPr lang="ru-RU" sz="1600" dirty="0" smtClean="0">
              <a:solidFill>
                <a:schemeClr val="bg1"/>
              </a:solidFill>
            </a:rPr>
            <a:t> К. Леонтьев – «Средний европеец как идеал и орудие всемирного разрушения» (разочарование в эпохе либеральных реформ)… </a:t>
          </a:r>
          <a:endParaRPr lang="ru-RU" sz="3600" b="1" dirty="0">
            <a:solidFill>
              <a:schemeClr val="bg1"/>
            </a:solidFill>
          </a:endParaRPr>
        </a:p>
      </dgm:t>
    </dgm:pt>
    <dgm:pt modelId="{D2B84C57-F57A-412B-A412-95614975585E}" type="parTrans" cxnId="{BE743C57-1031-496B-A1DF-DF1AFFEED552}">
      <dgm:prSet/>
      <dgm:spPr/>
      <dgm:t>
        <a:bodyPr/>
        <a:lstStyle/>
        <a:p>
          <a:endParaRPr lang="ru-RU"/>
        </a:p>
      </dgm:t>
    </dgm:pt>
    <dgm:pt modelId="{20EA92A7-35AB-4EBC-80A2-CF36D69C9E89}" type="sibTrans" cxnId="{BE743C57-1031-496B-A1DF-DF1AFFEED552}">
      <dgm:prSet/>
      <dgm:spPr/>
      <dgm:t>
        <a:bodyPr/>
        <a:lstStyle/>
        <a:p>
          <a:endParaRPr lang="ru-RU"/>
        </a:p>
      </dgm:t>
    </dgm:pt>
    <dgm:pt modelId="{1F6CD169-A839-415A-8D21-4F25407E670F}">
      <dgm:prSet phldrT="[Текст]"/>
      <dgm:spPr/>
      <dgm:t>
        <a:bodyPr/>
        <a:lstStyle/>
        <a:p>
          <a:r>
            <a:rPr lang="ru-RU" dirty="0" smtClean="0">
              <a:solidFill>
                <a:schemeClr val="bg1"/>
              </a:solidFill>
            </a:rPr>
            <a:t>Умберто Эко</a:t>
          </a:r>
        </a:p>
        <a:p>
          <a:r>
            <a:rPr lang="ru-RU" dirty="0" smtClean="0">
              <a:solidFill>
                <a:schemeClr val="bg1"/>
              </a:solidFill>
            </a:rPr>
            <a:t>«Новое средневековье уже наступило»</a:t>
          </a:r>
        </a:p>
        <a:p>
          <a:r>
            <a:rPr lang="ru-RU" dirty="0" smtClean="0">
              <a:solidFill>
                <a:schemeClr val="bg1"/>
              </a:solidFill>
            </a:rPr>
            <a:t>(1994 г.)</a:t>
          </a:r>
          <a:endParaRPr lang="ru-RU" dirty="0">
            <a:solidFill>
              <a:schemeClr val="bg1"/>
            </a:solidFill>
          </a:endParaRPr>
        </a:p>
      </dgm:t>
    </dgm:pt>
    <dgm:pt modelId="{C22B9232-6999-4F67-9CB9-F41B8FCA8FFC}" type="parTrans" cxnId="{286E1A92-1676-41E7-A7B1-3D9D2898D7BC}">
      <dgm:prSet/>
      <dgm:spPr/>
      <dgm:t>
        <a:bodyPr/>
        <a:lstStyle/>
        <a:p>
          <a:endParaRPr lang="ru-RU"/>
        </a:p>
      </dgm:t>
    </dgm:pt>
    <dgm:pt modelId="{05366A6C-ABB9-4985-8D57-56B85D174668}" type="sibTrans" cxnId="{286E1A92-1676-41E7-A7B1-3D9D2898D7BC}">
      <dgm:prSet/>
      <dgm:spPr/>
      <dgm:t>
        <a:bodyPr/>
        <a:lstStyle/>
        <a:p>
          <a:endParaRPr lang="ru-RU"/>
        </a:p>
      </dgm:t>
    </dgm:pt>
    <dgm:pt modelId="{09F53E34-742E-4C11-8047-7E9BFE80886B}">
      <dgm:prSet phldrT="[Текст]" custT="1"/>
      <dgm:spPr/>
      <dgm:t>
        <a:bodyPr/>
        <a:lstStyle/>
        <a:p>
          <a:r>
            <a:rPr lang="ru-RU" sz="1300" dirty="0" smtClean="0">
              <a:solidFill>
                <a:schemeClr val="bg1"/>
              </a:solidFill>
            </a:rPr>
            <a:t>Современные философы, социологи, культурологи, историки о «новом средневековье» </a:t>
          </a:r>
          <a:r>
            <a:rPr lang="ru-RU" sz="1200" dirty="0" smtClean="0">
              <a:solidFill>
                <a:schemeClr val="bg1"/>
              </a:solidFill>
            </a:rPr>
            <a:t>(</a:t>
          </a:r>
          <a:r>
            <a:rPr lang="ru-RU" sz="1200" dirty="0" err="1" smtClean="0">
              <a:solidFill>
                <a:schemeClr val="bg1"/>
              </a:solidFill>
            </a:rPr>
            <a:t>Блехер</a:t>
          </a:r>
          <a:r>
            <a:rPr lang="ru-RU" sz="1200" dirty="0" smtClean="0">
              <a:solidFill>
                <a:schemeClr val="bg1"/>
              </a:solidFill>
            </a:rPr>
            <a:t> Л., Любарский Г.; </a:t>
          </a:r>
          <a:r>
            <a:rPr lang="ru-RU" sz="1200" dirty="0" err="1" smtClean="0">
              <a:solidFill>
                <a:schemeClr val="bg1"/>
              </a:solidFill>
            </a:rPr>
            <a:t>Бузгалин</a:t>
          </a:r>
          <a:r>
            <a:rPr lang="ru-RU" sz="1200" dirty="0" smtClean="0">
              <a:solidFill>
                <a:schemeClr val="bg1"/>
              </a:solidFill>
            </a:rPr>
            <a:t> А., Колганов А.; </a:t>
          </a:r>
          <a:r>
            <a:rPr lang="ru-RU" sz="1200" dirty="0" err="1" smtClean="0">
              <a:solidFill>
                <a:schemeClr val="bg1"/>
              </a:solidFill>
            </a:rPr>
            <a:t>Казин</a:t>
          </a:r>
          <a:r>
            <a:rPr lang="ru-RU" sz="1200" dirty="0" smtClean="0">
              <a:solidFill>
                <a:schemeClr val="bg1"/>
              </a:solidFill>
            </a:rPr>
            <a:t> А.; Соломатин М. и др.)</a:t>
          </a:r>
          <a:endParaRPr lang="ru-RU" sz="1200" dirty="0">
            <a:solidFill>
              <a:schemeClr val="bg1"/>
            </a:solidFill>
          </a:endParaRPr>
        </a:p>
      </dgm:t>
    </dgm:pt>
    <dgm:pt modelId="{AF629AE8-6085-48F7-9CB2-0D8C4BBD627E}" type="parTrans" cxnId="{72E497CA-FA97-4B8A-B421-DC283A43FDA3}">
      <dgm:prSet/>
      <dgm:spPr/>
      <dgm:t>
        <a:bodyPr/>
        <a:lstStyle/>
        <a:p>
          <a:endParaRPr lang="ru-RU"/>
        </a:p>
      </dgm:t>
    </dgm:pt>
    <dgm:pt modelId="{8B7A7FEA-80B5-45B7-A0E9-8052E7B718D6}" type="sibTrans" cxnId="{72E497CA-FA97-4B8A-B421-DC283A43FDA3}">
      <dgm:prSet/>
      <dgm:spPr/>
      <dgm:t>
        <a:bodyPr/>
        <a:lstStyle/>
        <a:p>
          <a:endParaRPr lang="ru-RU"/>
        </a:p>
      </dgm:t>
    </dgm:pt>
    <dgm:pt modelId="{E7F32030-C171-4F1B-A188-3D93E0CA57CB}">
      <dgm:prSet phldrT="[Текст]" custT="1"/>
      <dgm:spPr/>
      <dgm:t>
        <a:bodyPr/>
        <a:lstStyle/>
        <a:p>
          <a:r>
            <a:rPr lang="ru-RU" sz="1400" b="1" dirty="0" smtClean="0">
              <a:solidFill>
                <a:schemeClr val="bg1"/>
              </a:solidFill>
            </a:rPr>
            <a:t>Т.Толстая ,«</a:t>
          </a:r>
          <a:r>
            <a:rPr lang="ru-RU" sz="1400" b="1" dirty="0" err="1" smtClean="0">
              <a:solidFill>
                <a:schemeClr val="bg1"/>
              </a:solidFill>
            </a:rPr>
            <a:t>Кысь</a:t>
          </a:r>
          <a:r>
            <a:rPr lang="ru-RU" sz="1400" b="1" dirty="0" smtClean="0">
              <a:solidFill>
                <a:schemeClr val="bg1"/>
              </a:solidFill>
            </a:rPr>
            <a:t>» (2000 г.)</a:t>
          </a:r>
        </a:p>
        <a:p>
          <a:r>
            <a:rPr lang="ru-RU" sz="1400" b="1" dirty="0" smtClean="0">
              <a:solidFill>
                <a:schemeClr val="bg1"/>
              </a:solidFill>
            </a:rPr>
            <a:t>А. </a:t>
          </a:r>
          <a:r>
            <a:rPr lang="ru-RU" sz="1400" b="1" dirty="0" err="1" smtClean="0">
              <a:solidFill>
                <a:schemeClr val="bg1"/>
              </a:solidFill>
            </a:rPr>
            <a:t>Герман-старший</a:t>
          </a:r>
          <a:r>
            <a:rPr lang="ru-RU" sz="1400" b="1" dirty="0" smtClean="0">
              <a:solidFill>
                <a:schemeClr val="bg1"/>
              </a:solidFill>
            </a:rPr>
            <a:t>, «Трудно быть богом»</a:t>
          </a:r>
          <a:r>
            <a:rPr lang="ru-RU" sz="1600" dirty="0" smtClean="0">
              <a:solidFill>
                <a:schemeClr val="bg1"/>
              </a:solidFill>
            </a:rPr>
            <a:t>: </a:t>
          </a:r>
          <a:r>
            <a:rPr lang="ru-RU" sz="1200" dirty="0" smtClean="0">
              <a:solidFill>
                <a:schemeClr val="bg1"/>
              </a:solidFill>
            </a:rPr>
            <a:t>«…два брата-сочинителя…писали свои книги о прошлом для понимающих настоящее – и в результате написали  про будущее»</a:t>
          </a:r>
          <a:endParaRPr lang="ru-RU" sz="2800" b="1" dirty="0">
            <a:solidFill>
              <a:schemeClr val="bg1"/>
            </a:solidFill>
          </a:endParaRPr>
        </a:p>
      </dgm:t>
    </dgm:pt>
    <dgm:pt modelId="{C5B428B1-11DE-427F-923C-AD9C9E2921F0}" type="parTrans" cxnId="{53AC2B87-D5D6-4DE6-889F-48FEC318B3D7}">
      <dgm:prSet/>
      <dgm:spPr/>
      <dgm:t>
        <a:bodyPr/>
        <a:lstStyle/>
        <a:p>
          <a:endParaRPr lang="ru-RU"/>
        </a:p>
      </dgm:t>
    </dgm:pt>
    <dgm:pt modelId="{E51D51DE-CA84-41FD-86A7-0C8AF19F3969}" type="sibTrans" cxnId="{53AC2B87-D5D6-4DE6-889F-48FEC318B3D7}">
      <dgm:prSet/>
      <dgm:spPr/>
      <dgm:t>
        <a:bodyPr/>
        <a:lstStyle/>
        <a:p>
          <a:endParaRPr lang="ru-RU"/>
        </a:p>
      </dgm:t>
    </dgm:pt>
    <dgm:pt modelId="{D13018CF-DE0B-40FA-B808-477CEE68FC4A}">
      <dgm:prSet phldrT="[Текст]"/>
      <dgm:spPr/>
      <dgm:t>
        <a:bodyPr/>
        <a:lstStyle/>
        <a:p>
          <a:r>
            <a:rPr lang="ru-RU" dirty="0" smtClean="0">
              <a:solidFill>
                <a:schemeClr val="bg1"/>
              </a:solidFill>
            </a:rPr>
            <a:t>В ХХ</a:t>
          </a:r>
          <a:r>
            <a:rPr lang="en-US" dirty="0" smtClean="0">
              <a:solidFill>
                <a:schemeClr val="bg1"/>
              </a:solidFill>
            </a:rPr>
            <a:t>I</a:t>
          </a:r>
          <a:r>
            <a:rPr lang="ru-RU" dirty="0" smtClean="0">
              <a:solidFill>
                <a:schemeClr val="bg1"/>
              </a:solidFill>
            </a:rPr>
            <a:t> веке самыми популярными стали произведения, использующие средневековые реалии: «Игра престолов» – бестселлер  и  самый популярный в мире сериал;</a:t>
          </a:r>
        </a:p>
        <a:p>
          <a:r>
            <a:rPr lang="ru-RU" dirty="0" smtClean="0">
              <a:solidFill>
                <a:schemeClr val="bg1"/>
              </a:solidFill>
            </a:rPr>
            <a:t>«Властелин колец» и «Гарри </a:t>
          </a:r>
          <a:r>
            <a:rPr lang="ru-RU" dirty="0" err="1" smtClean="0">
              <a:solidFill>
                <a:schemeClr val="bg1"/>
              </a:solidFill>
            </a:rPr>
            <a:t>Поттер</a:t>
          </a:r>
          <a:r>
            <a:rPr lang="ru-RU" dirty="0" smtClean="0">
              <a:solidFill>
                <a:schemeClr val="bg1"/>
              </a:solidFill>
            </a:rPr>
            <a:t>» –бестселлеры и лидеры кинопроката;</a:t>
          </a:r>
        </a:p>
        <a:p>
          <a:r>
            <a:rPr lang="ru-RU" dirty="0" smtClean="0">
              <a:solidFill>
                <a:schemeClr val="bg1"/>
              </a:solidFill>
            </a:rPr>
            <a:t>«</a:t>
          </a:r>
          <a:r>
            <a:rPr lang="ru-RU" dirty="0" err="1" smtClean="0">
              <a:solidFill>
                <a:schemeClr val="bg1"/>
              </a:solidFill>
            </a:rPr>
            <a:t>Несвятые</a:t>
          </a:r>
          <a:r>
            <a:rPr lang="ru-RU" dirty="0" smtClean="0">
              <a:solidFill>
                <a:schemeClr val="bg1"/>
              </a:solidFill>
            </a:rPr>
            <a:t> святые» -1300000 экз. за год.</a:t>
          </a:r>
          <a:endParaRPr lang="ru-RU" dirty="0">
            <a:solidFill>
              <a:schemeClr val="bg1"/>
            </a:solidFill>
          </a:endParaRPr>
        </a:p>
      </dgm:t>
    </dgm:pt>
    <dgm:pt modelId="{9766026D-2F91-42F6-B5BA-7CC5A9DA2FA6}" type="parTrans" cxnId="{7F16461D-9423-491A-8733-05AF7B08A955}">
      <dgm:prSet/>
      <dgm:spPr/>
      <dgm:t>
        <a:bodyPr/>
        <a:lstStyle/>
        <a:p>
          <a:endParaRPr lang="ru-RU"/>
        </a:p>
      </dgm:t>
    </dgm:pt>
    <dgm:pt modelId="{A3124E47-0B29-46FA-8D08-17DA17034D72}" type="sibTrans" cxnId="{7F16461D-9423-491A-8733-05AF7B08A955}">
      <dgm:prSet/>
      <dgm:spPr/>
      <dgm:t>
        <a:bodyPr/>
        <a:lstStyle/>
        <a:p>
          <a:endParaRPr lang="ru-RU"/>
        </a:p>
      </dgm:t>
    </dgm:pt>
    <dgm:pt modelId="{676200B2-A097-4A2C-9F5D-E75F76B54CDF}" type="pres">
      <dgm:prSet presAssocID="{A2B6820C-437F-4F79-BA48-CAD2DF13EEC5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C6A49554-95B3-448D-A58F-23C3839EF24E}" type="pres">
      <dgm:prSet presAssocID="{19A57188-AEF2-474C-9B98-B2A18D9BBDC6}" presName="vertOne" presStyleCnt="0"/>
      <dgm:spPr/>
    </dgm:pt>
    <dgm:pt modelId="{1E92B108-BA86-466D-9941-CA91EA433B9F}" type="pres">
      <dgm:prSet presAssocID="{19A57188-AEF2-474C-9B98-B2A18D9BBDC6}" presName="txOne" presStyleLbl="node0" presStyleIdx="0" presStyleCnt="1" custScaleY="79478" custLinFactNeighborX="-887" custLinFactNeighborY="-9138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4609B5F-D28D-49C7-8C7C-A36655BB30B0}" type="pres">
      <dgm:prSet presAssocID="{19A57188-AEF2-474C-9B98-B2A18D9BBDC6}" presName="parTransOne" presStyleCnt="0"/>
      <dgm:spPr/>
    </dgm:pt>
    <dgm:pt modelId="{8C797BD9-C7B7-43F6-9564-09D012E88ECA}" type="pres">
      <dgm:prSet presAssocID="{19A57188-AEF2-474C-9B98-B2A18D9BBDC6}" presName="horzOne" presStyleCnt="0"/>
      <dgm:spPr/>
    </dgm:pt>
    <dgm:pt modelId="{516181E5-3D2F-475F-B200-1370B37B3FB2}" type="pres">
      <dgm:prSet presAssocID="{B1C26314-F3B5-42D3-9C12-2ADE04BC2B0A}" presName="vertTwo" presStyleCnt="0"/>
      <dgm:spPr/>
    </dgm:pt>
    <dgm:pt modelId="{861E29ED-1EEC-4ACB-BF3C-F8A867548EBE}" type="pres">
      <dgm:prSet presAssocID="{B1C26314-F3B5-42D3-9C12-2ADE04BC2B0A}" presName="txTwo" presStyleLbl="node2" presStyleIdx="0" presStyleCnt="2" custScaleY="156776" custLinFactNeighborX="-2852" custLinFactNeighborY="-4866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F360732-F489-4C8E-A293-5DB62D1D9D21}" type="pres">
      <dgm:prSet presAssocID="{B1C26314-F3B5-42D3-9C12-2ADE04BC2B0A}" presName="parTransTwo" presStyleCnt="0"/>
      <dgm:spPr/>
    </dgm:pt>
    <dgm:pt modelId="{D3DC112F-A1A8-46D8-BB6D-9EDB47962FA0}" type="pres">
      <dgm:prSet presAssocID="{B1C26314-F3B5-42D3-9C12-2ADE04BC2B0A}" presName="horzTwo" presStyleCnt="0"/>
      <dgm:spPr/>
    </dgm:pt>
    <dgm:pt modelId="{E2DF6E89-2EF4-4A38-97BB-920E05494B6D}" type="pres">
      <dgm:prSet presAssocID="{1F6CD169-A839-415A-8D21-4F25407E670F}" presName="vertThree" presStyleCnt="0"/>
      <dgm:spPr/>
    </dgm:pt>
    <dgm:pt modelId="{2661A7CD-F2EF-47A9-BA50-51BE0B1CFED1}" type="pres">
      <dgm:prSet presAssocID="{1F6CD169-A839-415A-8D21-4F25407E670F}" presName="txThree" presStyleLbl="node3" presStyleIdx="0" presStyleCnt="3" custLinFactNeighborX="52" custLinFactNeighborY="514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78BBEB6-B554-44F3-AEEE-1F1AEFBBBFE7}" type="pres">
      <dgm:prSet presAssocID="{1F6CD169-A839-415A-8D21-4F25407E670F}" presName="horzThree" presStyleCnt="0"/>
      <dgm:spPr/>
    </dgm:pt>
    <dgm:pt modelId="{D718FA07-FFDE-4402-8BC0-DC2B40B6664B}" type="pres">
      <dgm:prSet presAssocID="{05366A6C-ABB9-4985-8D57-56B85D174668}" presName="sibSpaceThree" presStyleCnt="0"/>
      <dgm:spPr/>
    </dgm:pt>
    <dgm:pt modelId="{85BCF7BE-493C-4328-871F-82126368A2EB}" type="pres">
      <dgm:prSet presAssocID="{09F53E34-742E-4C11-8047-7E9BFE80886B}" presName="vertThree" presStyleCnt="0"/>
      <dgm:spPr/>
    </dgm:pt>
    <dgm:pt modelId="{245A50E0-EA98-422A-8AED-31D38BF3E822}" type="pres">
      <dgm:prSet presAssocID="{09F53E34-742E-4C11-8047-7E9BFE80886B}" presName="txThree" presStyleLbl="node3" presStyleIdx="1" presStyleCnt="3" custLinFactNeighborX="2759" custLinFactNeighborY="361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F7C973E-242D-413A-9F6A-528FC9DAD5C7}" type="pres">
      <dgm:prSet presAssocID="{09F53E34-742E-4C11-8047-7E9BFE80886B}" presName="horzThree" presStyleCnt="0"/>
      <dgm:spPr/>
    </dgm:pt>
    <dgm:pt modelId="{E10B0165-4D65-481F-AE76-D9754D8D8599}" type="pres">
      <dgm:prSet presAssocID="{20EA92A7-35AB-4EBC-80A2-CF36D69C9E89}" presName="sibSpaceTwo" presStyleCnt="0"/>
      <dgm:spPr/>
    </dgm:pt>
    <dgm:pt modelId="{04D75F61-E9D7-46A7-973D-1E118BF455FB}" type="pres">
      <dgm:prSet presAssocID="{E7F32030-C171-4F1B-A188-3D93E0CA57CB}" presName="vertTwo" presStyleCnt="0"/>
      <dgm:spPr/>
    </dgm:pt>
    <dgm:pt modelId="{ED773A16-58EB-4C37-BD90-6AB717BD920C}" type="pres">
      <dgm:prSet presAssocID="{E7F32030-C171-4F1B-A188-3D93E0CA57CB}" presName="txTwo" presStyleLbl="node2" presStyleIdx="1" presStyleCnt="2" custScaleX="127412" custScaleY="116714" custLinFactNeighborX="-1870" custLinFactNeighborY="405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656E065-90B2-4A7E-BE23-FFA198747DF3}" type="pres">
      <dgm:prSet presAssocID="{E7F32030-C171-4F1B-A188-3D93E0CA57CB}" presName="parTransTwo" presStyleCnt="0"/>
      <dgm:spPr/>
    </dgm:pt>
    <dgm:pt modelId="{DEB41828-C3F7-4F53-9B45-1B31CCAD7226}" type="pres">
      <dgm:prSet presAssocID="{E7F32030-C171-4F1B-A188-3D93E0CA57CB}" presName="horzTwo" presStyleCnt="0"/>
      <dgm:spPr/>
    </dgm:pt>
    <dgm:pt modelId="{63900A85-2698-4803-988D-410AE4E90959}" type="pres">
      <dgm:prSet presAssocID="{D13018CF-DE0B-40FA-B808-477CEE68FC4A}" presName="vertThree" presStyleCnt="0"/>
      <dgm:spPr/>
    </dgm:pt>
    <dgm:pt modelId="{5B4E3C86-3647-4E06-84CA-1183239D5F90}" type="pres">
      <dgm:prSet presAssocID="{D13018CF-DE0B-40FA-B808-477CEE68FC4A}" presName="txThree" presStyleLbl="node3" presStyleIdx="2" presStyleCnt="3" custScaleX="130335" custScaleY="136933" custLinFactNeighborX="-60" custLinFactNeighborY="2152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ECE6622-9295-4411-8138-03214EF7CA1E}" type="pres">
      <dgm:prSet presAssocID="{D13018CF-DE0B-40FA-B808-477CEE68FC4A}" presName="horzThree" presStyleCnt="0"/>
      <dgm:spPr/>
    </dgm:pt>
  </dgm:ptLst>
  <dgm:cxnLst>
    <dgm:cxn modelId="{7F16461D-9423-491A-8733-05AF7B08A955}" srcId="{E7F32030-C171-4F1B-A188-3D93E0CA57CB}" destId="{D13018CF-DE0B-40FA-B808-477CEE68FC4A}" srcOrd="0" destOrd="0" parTransId="{9766026D-2F91-42F6-B5BA-7CC5A9DA2FA6}" sibTransId="{A3124E47-0B29-46FA-8D08-17DA17034D72}"/>
    <dgm:cxn modelId="{FEE59B94-4801-490E-824E-F32EAA798EA0}" type="presOf" srcId="{1F6CD169-A839-415A-8D21-4F25407E670F}" destId="{2661A7CD-F2EF-47A9-BA50-51BE0B1CFED1}" srcOrd="0" destOrd="0" presId="urn:microsoft.com/office/officeart/2005/8/layout/hierarchy4"/>
    <dgm:cxn modelId="{54EC0918-9384-4E80-8A95-FF0E38214C55}" type="presOf" srcId="{09F53E34-742E-4C11-8047-7E9BFE80886B}" destId="{245A50E0-EA98-422A-8AED-31D38BF3E822}" srcOrd="0" destOrd="0" presId="urn:microsoft.com/office/officeart/2005/8/layout/hierarchy4"/>
    <dgm:cxn modelId="{DC2D2E39-CCCC-47AF-87DD-0747FB870C48}" type="presOf" srcId="{19A57188-AEF2-474C-9B98-B2A18D9BBDC6}" destId="{1E92B108-BA86-466D-9941-CA91EA433B9F}" srcOrd="0" destOrd="0" presId="urn:microsoft.com/office/officeart/2005/8/layout/hierarchy4"/>
    <dgm:cxn modelId="{F5F1C974-71FB-4418-A7C0-A244E3892368}" type="presOf" srcId="{D13018CF-DE0B-40FA-B808-477CEE68FC4A}" destId="{5B4E3C86-3647-4E06-84CA-1183239D5F90}" srcOrd="0" destOrd="0" presId="urn:microsoft.com/office/officeart/2005/8/layout/hierarchy4"/>
    <dgm:cxn modelId="{72E497CA-FA97-4B8A-B421-DC283A43FDA3}" srcId="{B1C26314-F3B5-42D3-9C12-2ADE04BC2B0A}" destId="{09F53E34-742E-4C11-8047-7E9BFE80886B}" srcOrd="1" destOrd="0" parTransId="{AF629AE8-6085-48F7-9CB2-0D8C4BBD627E}" sibTransId="{8B7A7FEA-80B5-45B7-A0E9-8052E7B718D6}"/>
    <dgm:cxn modelId="{143CF306-4368-40F2-B907-93C5D51D238E}" type="presOf" srcId="{B1C26314-F3B5-42D3-9C12-2ADE04BC2B0A}" destId="{861E29ED-1EEC-4ACB-BF3C-F8A867548EBE}" srcOrd="0" destOrd="0" presId="urn:microsoft.com/office/officeart/2005/8/layout/hierarchy4"/>
    <dgm:cxn modelId="{42E2E028-DFBD-4FBB-A074-230852D4B794}" srcId="{A2B6820C-437F-4F79-BA48-CAD2DF13EEC5}" destId="{19A57188-AEF2-474C-9B98-B2A18D9BBDC6}" srcOrd="0" destOrd="0" parTransId="{B13E52AA-096E-4C5E-A18A-CE0421C789CD}" sibTransId="{079B2AF8-20D7-466B-80B1-AF4162C4F8C7}"/>
    <dgm:cxn modelId="{53AC2B87-D5D6-4DE6-889F-48FEC318B3D7}" srcId="{19A57188-AEF2-474C-9B98-B2A18D9BBDC6}" destId="{E7F32030-C171-4F1B-A188-3D93E0CA57CB}" srcOrd="1" destOrd="0" parTransId="{C5B428B1-11DE-427F-923C-AD9C9E2921F0}" sibTransId="{E51D51DE-CA84-41FD-86A7-0C8AF19F3969}"/>
    <dgm:cxn modelId="{286E1A92-1676-41E7-A7B1-3D9D2898D7BC}" srcId="{B1C26314-F3B5-42D3-9C12-2ADE04BC2B0A}" destId="{1F6CD169-A839-415A-8D21-4F25407E670F}" srcOrd="0" destOrd="0" parTransId="{C22B9232-6999-4F67-9CB9-F41B8FCA8FFC}" sibTransId="{05366A6C-ABB9-4985-8D57-56B85D174668}"/>
    <dgm:cxn modelId="{B0A93A72-D80C-4FA7-8B86-EC115268786F}" type="presOf" srcId="{E7F32030-C171-4F1B-A188-3D93E0CA57CB}" destId="{ED773A16-58EB-4C37-BD90-6AB717BD920C}" srcOrd="0" destOrd="0" presId="urn:microsoft.com/office/officeart/2005/8/layout/hierarchy4"/>
    <dgm:cxn modelId="{BE743C57-1031-496B-A1DF-DF1AFFEED552}" srcId="{19A57188-AEF2-474C-9B98-B2A18D9BBDC6}" destId="{B1C26314-F3B5-42D3-9C12-2ADE04BC2B0A}" srcOrd="0" destOrd="0" parTransId="{D2B84C57-F57A-412B-A412-95614975585E}" sibTransId="{20EA92A7-35AB-4EBC-80A2-CF36D69C9E89}"/>
    <dgm:cxn modelId="{E924F7A3-73BC-4B2D-AB23-F05ECBF85D27}" type="presOf" srcId="{A2B6820C-437F-4F79-BA48-CAD2DF13EEC5}" destId="{676200B2-A097-4A2C-9F5D-E75F76B54CDF}" srcOrd="0" destOrd="0" presId="urn:microsoft.com/office/officeart/2005/8/layout/hierarchy4"/>
    <dgm:cxn modelId="{37E1A07A-E047-4A4A-B2A9-89374E82773E}" type="presParOf" srcId="{676200B2-A097-4A2C-9F5D-E75F76B54CDF}" destId="{C6A49554-95B3-448D-A58F-23C3839EF24E}" srcOrd="0" destOrd="0" presId="urn:microsoft.com/office/officeart/2005/8/layout/hierarchy4"/>
    <dgm:cxn modelId="{87812C8D-3B35-464E-8DA5-34AF208E1EBF}" type="presParOf" srcId="{C6A49554-95B3-448D-A58F-23C3839EF24E}" destId="{1E92B108-BA86-466D-9941-CA91EA433B9F}" srcOrd="0" destOrd="0" presId="urn:microsoft.com/office/officeart/2005/8/layout/hierarchy4"/>
    <dgm:cxn modelId="{9451A1CF-C088-4602-A07B-9A09D5BCFFD2}" type="presParOf" srcId="{C6A49554-95B3-448D-A58F-23C3839EF24E}" destId="{34609B5F-D28D-49C7-8C7C-A36655BB30B0}" srcOrd="1" destOrd="0" presId="urn:microsoft.com/office/officeart/2005/8/layout/hierarchy4"/>
    <dgm:cxn modelId="{FC30E916-8B0F-42EB-909D-A4C539DC72CB}" type="presParOf" srcId="{C6A49554-95B3-448D-A58F-23C3839EF24E}" destId="{8C797BD9-C7B7-43F6-9564-09D012E88ECA}" srcOrd="2" destOrd="0" presId="urn:microsoft.com/office/officeart/2005/8/layout/hierarchy4"/>
    <dgm:cxn modelId="{25EBE00E-44B5-4EAF-90FD-085EE3B4B00C}" type="presParOf" srcId="{8C797BD9-C7B7-43F6-9564-09D012E88ECA}" destId="{516181E5-3D2F-475F-B200-1370B37B3FB2}" srcOrd="0" destOrd="0" presId="urn:microsoft.com/office/officeart/2005/8/layout/hierarchy4"/>
    <dgm:cxn modelId="{79672940-7042-489A-AA26-2D2626BD27BB}" type="presParOf" srcId="{516181E5-3D2F-475F-B200-1370B37B3FB2}" destId="{861E29ED-1EEC-4ACB-BF3C-F8A867548EBE}" srcOrd="0" destOrd="0" presId="urn:microsoft.com/office/officeart/2005/8/layout/hierarchy4"/>
    <dgm:cxn modelId="{F3F366E4-B6A4-4946-A29C-2D4E57234E5B}" type="presParOf" srcId="{516181E5-3D2F-475F-B200-1370B37B3FB2}" destId="{CF360732-F489-4C8E-A293-5DB62D1D9D21}" srcOrd="1" destOrd="0" presId="urn:microsoft.com/office/officeart/2005/8/layout/hierarchy4"/>
    <dgm:cxn modelId="{B062281A-7460-4A03-BE9C-810AEB79B280}" type="presParOf" srcId="{516181E5-3D2F-475F-B200-1370B37B3FB2}" destId="{D3DC112F-A1A8-46D8-BB6D-9EDB47962FA0}" srcOrd="2" destOrd="0" presId="urn:microsoft.com/office/officeart/2005/8/layout/hierarchy4"/>
    <dgm:cxn modelId="{DC63D8CB-A59E-4AB2-9850-EB8229380BB6}" type="presParOf" srcId="{D3DC112F-A1A8-46D8-BB6D-9EDB47962FA0}" destId="{E2DF6E89-2EF4-4A38-97BB-920E05494B6D}" srcOrd="0" destOrd="0" presId="urn:microsoft.com/office/officeart/2005/8/layout/hierarchy4"/>
    <dgm:cxn modelId="{4669DC8D-5797-4194-9E3B-91986FB3DFFE}" type="presParOf" srcId="{E2DF6E89-2EF4-4A38-97BB-920E05494B6D}" destId="{2661A7CD-F2EF-47A9-BA50-51BE0B1CFED1}" srcOrd="0" destOrd="0" presId="urn:microsoft.com/office/officeart/2005/8/layout/hierarchy4"/>
    <dgm:cxn modelId="{EFDA8288-0CE4-4F64-84A4-A545C985EACE}" type="presParOf" srcId="{E2DF6E89-2EF4-4A38-97BB-920E05494B6D}" destId="{D78BBEB6-B554-44F3-AEEE-1F1AEFBBBFE7}" srcOrd="1" destOrd="0" presId="urn:microsoft.com/office/officeart/2005/8/layout/hierarchy4"/>
    <dgm:cxn modelId="{4469C1F4-09FD-48E5-A542-0B914526C808}" type="presParOf" srcId="{D3DC112F-A1A8-46D8-BB6D-9EDB47962FA0}" destId="{D718FA07-FFDE-4402-8BC0-DC2B40B6664B}" srcOrd="1" destOrd="0" presId="urn:microsoft.com/office/officeart/2005/8/layout/hierarchy4"/>
    <dgm:cxn modelId="{5A962C2D-C574-4725-A4FE-0EA5B67BFB0B}" type="presParOf" srcId="{D3DC112F-A1A8-46D8-BB6D-9EDB47962FA0}" destId="{85BCF7BE-493C-4328-871F-82126368A2EB}" srcOrd="2" destOrd="0" presId="urn:microsoft.com/office/officeart/2005/8/layout/hierarchy4"/>
    <dgm:cxn modelId="{EFCBE4E5-2A9B-49F0-98B2-964303B90980}" type="presParOf" srcId="{85BCF7BE-493C-4328-871F-82126368A2EB}" destId="{245A50E0-EA98-422A-8AED-31D38BF3E822}" srcOrd="0" destOrd="0" presId="urn:microsoft.com/office/officeart/2005/8/layout/hierarchy4"/>
    <dgm:cxn modelId="{97A9EAD6-0D18-460E-9EF9-C43FF93FC2E3}" type="presParOf" srcId="{85BCF7BE-493C-4328-871F-82126368A2EB}" destId="{2F7C973E-242D-413A-9F6A-528FC9DAD5C7}" srcOrd="1" destOrd="0" presId="urn:microsoft.com/office/officeart/2005/8/layout/hierarchy4"/>
    <dgm:cxn modelId="{445D53DF-8495-4227-802C-D3548B0636D5}" type="presParOf" srcId="{8C797BD9-C7B7-43F6-9564-09D012E88ECA}" destId="{E10B0165-4D65-481F-AE76-D9754D8D8599}" srcOrd="1" destOrd="0" presId="urn:microsoft.com/office/officeart/2005/8/layout/hierarchy4"/>
    <dgm:cxn modelId="{36083ED3-CBF5-44F2-B781-31FC89273C9A}" type="presParOf" srcId="{8C797BD9-C7B7-43F6-9564-09D012E88ECA}" destId="{04D75F61-E9D7-46A7-973D-1E118BF455FB}" srcOrd="2" destOrd="0" presId="urn:microsoft.com/office/officeart/2005/8/layout/hierarchy4"/>
    <dgm:cxn modelId="{4E4C390F-5C41-4D2C-BCCA-373482659438}" type="presParOf" srcId="{04D75F61-E9D7-46A7-973D-1E118BF455FB}" destId="{ED773A16-58EB-4C37-BD90-6AB717BD920C}" srcOrd="0" destOrd="0" presId="urn:microsoft.com/office/officeart/2005/8/layout/hierarchy4"/>
    <dgm:cxn modelId="{A3E574D2-58C9-4C0F-B131-9833A5437D6B}" type="presParOf" srcId="{04D75F61-E9D7-46A7-973D-1E118BF455FB}" destId="{E656E065-90B2-4A7E-BE23-FFA198747DF3}" srcOrd="1" destOrd="0" presId="urn:microsoft.com/office/officeart/2005/8/layout/hierarchy4"/>
    <dgm:cxn modelId="{D7A2746F-D9D6-4D02-9AA5-A6D20CABFCF6}" type="presParOf" srcId="{04D75F61-E9D7-46A7-973D-1E118BF455FB}" destId="{DEB41828-C3F7-4F53-9B45-1B31CCAD7226}" srcOrd="2" destOrd="0" presId="urn:microsoft.com/office/officeart/2005/8/layout/hierarchy4"/>
    <dgm:cxn modelId="{0778FA1C-89BC-4A44-B726-F5DC716959A2}" type="presParOf" srcId="{DEB41828-C3F7-4F53-9B45-1B31CCAD7226}" destId="{63900A85-2698-4803-988D-410AE4E90959}" srcOrd="0" destOrd="0" presId="urn:microsoft.com/office/officeart/2005/8/layout/hierarchy4"/>
    <dgm:cxn modelId="{0BF132BD-7899-48E8-8DA1-2DCBA2781D9A}" type="presParOf" srcId="{63900A85-2698-4803-988D-410AE4E90959}" destId="{5B4E3C86-3647-4E06-84CA-1183239D5F90}" srcOrd="0" destOrd="0" presId="urn:microsoft.com/office/officeart/2005/8/layout/hierarchy4"/>
    <dgm:cxn modelId="{829D217A-459B-4775-8AED-1445CC3EABC0}" type="presParOf" srcId="{63900A85-2698-4803-988D-410AE4E90959}" destId="{2ECE6622-9295-4411-8138-03214EF7CA1E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44E6D722-0F16-4122-B899-BD911A88E9EC}" type="doc">
      <dgm:prSet loTypeId="urn:microsoft.com/office/officeart/2005/8/layout/arrow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AFAC21C-A1A3-46DF-963E-1E4C51E92E6C}">
      <dgm:prSet phldrT="[Текст]"/>
      <dgm:spPr/>
      <dgm:t>
        <a:bodyPr/>
        <a:lstStyle/>
        <a:p>
          <a:r>
            <a:rPr lang="ru-RU" dirty="0" smtClean="0"/>
            <a:t>«Далекое»: работы ученых, философов, писателей, кинорежиссеров</a:t>
          </a:r>
          <a:endParaRPr lang="ru-RU" dirty="0"/>
        </a:p>
      </dgm:t>
    </dgm:pt>
    <dgm:pt modelId="{01EAF95A-3785-4ECC-B71F-99FC3FC47F31}" type="parTrans" cxnId="{2C8D2A54-CF41-4CA3-A485-E37F9AFE51AD}">
      <dgm:prSet/>
      <dgm:spPr/>
      <dgm:t>
        <a:bodyPr/>
        <a:lstStyle/>
        <a:p>
          <a:endParaRPr lang="ru-RU"/>
        </a:p>
      </dgm:t>
    </dgm:pt>
    <dgm:pt modelId="{0628D2E7-7051-41E2-8578-69BE63F59E58}" type="sibTrans" cxnId="{2C8D2A54-CF41-4CA3-A485-E37F9AFE51AD}">
      <dgm:prSet/>
      <dgm:spPr/>
      <dgm:t>
        <a:bodyPr/>
        <a:lstStyle/>
        <a:p>
          <a:endParaRPr lang="ru-RU"/>
        </a:p>
      </dgm:t>
    </dgm:pt>
    <dgm:pt modelId="{738346B9-C4C7-4A10-83F3-AA60F019619E}">
      <dgm:prSet phldrT="[Текст]"/>
      <dgm:spPr/>
      <dgm:t>
        <a:bodyPr/>
        <a:lstStyle/>
        <a:p>
          <a:r>
            <a:rPr lang="ru-RU" dirty="0" smtClean="0"/>
            <a:t>«Близкое»: работы моих учеников последних лет (не все, но исключения подтверждают правило)</a:t>
          </a:r>
          <a:endParaRPr lang="ru-RU" dirty="0"/>
        </a:p>
      </dgm:t>
    </dgm:pt>
    <dgm:pt modelId="{F9567FD3-BCFC-4095-B27B-DE4B7B84BF92}" type="parTrans" cxnId="{6D412756-D6FE-4E92-BE8A-0D932948443C}">
      <dgm:prSet/>
      <dgm:spPr/>
      <dgm:t>
        <a:bodyPr/>
        <a:lstStyle/>
        <a:p>
          <a:endParaRPr lang="ru-RU"/>
        </a:p>
      </dgm:t>
    </dgm:pt>
    <dgm:pt modelId="{96221A8D-F7D5-4B2E-BE49-A60EF773B6A9}" type="sibTrans" cxnId="{6D412756-D6FE-4E92-BE8A-0D932948443C}">
      <dgm:prSet/>
      <dgm:spPr/>
      <dgm:t>
        <a:bodyPr/>
        <a:lstStyle/>
        <a:p>
          <a:endParaRPr lang="ru-RU"/>
        </a:p>
      </dgm:t>
    </dgm:pt>
    <dgm:pt modelId="{2FC6D5E4-0F9B-4780-97B5-0DF524C1745C}" type="pres">
      <dgm:prSet presAssocID="{44E6D722-0F16-4122-B899-BD911A88E9EC}" presName="compositeShape" presStyleCnt="0">
        <dgm:presLayoutVars>
          <dgm:chMax val="2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F6B3977-4A94-48D2-A093-53F19776BA8E}" type="pres">
      <dgm:prSet presAssocID="{44E6D722-0F16-4122-B899-BD911A88E9EC}" presName="divider" presStyleLbl="fgShp" presStyleIdx="0" presStyleCnt="1"/>
      <dgm:spPr/>
    </dgm:pt>
    <dgm:pt modelId="{3191DCE5-2F13-46DE-86A7-9B21AA0859CA}" type="pres">
      <dgm:prSet presAssocID="{5AFAC21C-A1A3-46DF-963E-1E4C51E92E6C}" presName="downArrow" presStyleLbl="node1" presStyleIdx="0" presStyleCnt="2"/>
      <dgm:spPr/>
    </dgm:pt>
    <dgm:pt modelId="{D01436E3-BC69-410C-AD45-A4942F2F8ED5}" type="pres">
      <dgm:prSet presAssocID="{5AFAC21C-A1A3-46DF-963E-1E4C51E92E6C}" presName="downArrow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2801208-7DA5-4E54-B202-92C6CC920E31}" type="pres">
      <dgm:prSet presAssocID="{738346B9-C4C7-4A10-83F3-AA60F019619E}" presName="upArrow" presStyleLbl="node1" presStyleIdx="1" presStyleCnt="2"/>
      <dgm:spPr/>
    </dgm:pt>
    <dgm:pt modelId="{6FD42DA5-6866-42EF-9605-6FA51E483D6C}" type="pres">
      <dgm:prSet presAssocID="{738346B9-C4C7-4A10-83F3-AA60F019619E}" presName="upArrow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A825F70-D3D1-4726-971C-04BC73AC7F32}" type="presOf" srcId="{44E6D722-0F16-4122-B899-BD911A88E9EC}" destId="{2FC6D5E4-0F9B-4780-97B5-0DF524C1745C}" srcOrd="0" destOrd="0" presId="urn:microsoft.com/office/officeart/2005/8/layout/arrow3"/>
    <dgm:cxn modelId="{6D412756-D6FE-4E92-BE8A-0D932948443C}" srcId="{44E6D722-0F16-4122-B899-BD911A88E9EC}" destId="{738346B9-C4C7-4A10-83F3-AA60F019619E}" srcOrd="1" destOrd="0" parTransId="{F9567FD3-BCFC-4095-B27B-DE4B7B84BF92}" sibTransId="{96221A8D-F7D5-4B2E-BE49-A60EF773B6A9}"/>
    <dgm:cxn modelId="{3A4BD3DA-5BC2-4500-B7C1-87EC9DE156B1}" type="presOf" srcId="{5AFAC21C-A1A3-46DF-963E-1E4C51E92E6C}" destId="{D01436E3-BC69-410C-AD45-A4942F2F8ED5}" srcOrd="0" destOrd="0" presId="urn:microsoft.com/office/officeart/2005/8/layout/arrow3"/>
    <dgm:cxn modelId="{82180D2F-27FD-42E6-A20C-1775630761F6}" type="presOf" srcId="{738346B9-C4C7-4A10-83F3-AA60F019619E}" destId="{6FD42DA5-6866-42EF-9605-6FA51E483D6C}" srcOrd="0" destOrd="0" presId="urn:microsoft.com/office/officeart/2005/8/layout/arrow3"/>
    <dgm:cxn modelId="{2C8D2A54-CF41-4CA3-A485-E37F9AFE51AD}" srcId="{44E6D722-0F16-4122-B899-BD911A88E9EC}" destId="{5AFAC21C-A1A3-46DF-963E-1E4C51E92E6C}" srcOrd="0" destOrd="0" parTransId="{01EAF95A-3785-4ECC-B71F-99FC3FC47F31}" sibTransId="{0628D2E7-7051-41E2-8578-69BE63F59E58}"/>
    <dgm:cxn modelId="{DFE21959-27F3-456D-9B85-C35662B158BA}" type="presParOf" srcId="{2FC6D5E4-0F9B-4780-97B5-0DF524C1745C}" destId="{8F6B3977-4A94-48D2-A093-53F19776BA8E}" srcOrd="0" destOrd="0" presId="urn:microsoft.com/office/officeart/2005/8/layout/arrow3"/>
    <dgm:cxn modelId="{2C93768A-8A54-410C-9F87-DC1C8C6FD1F3}" type="presParOf" srcId="{2FC6D5E4-0F9B-4780-97B5-0DF524C1745C}" destId="{3191DCE5-2F13-46DE-86A7-9B21AA0859CA}" srcOrd="1" destOrd="0" presId="urn:microsoft.com/office/officeart/2005/8/layout/arrow3"/>
    <dgm:cxn modelId="{057D0568-F0D1-44EE-A883-3858F013C88A}" type="presParOf" srcId="{2FC6D5E4-0F9B-4780-97B5-0DF524C1745C}" destId="{D01436E3-BC69-410C-AD45-A4942F2F8ED5}" srcOrd="2" destOrd="0" presId="urn:microsoft.com/office/officeart/2005/8/layout/arrow3"/>
    <dgm:cxn modelId="{12C4C674-F42A-4B57-8E04-37F098ADB6DF}" type="presParOf" srcId="{2FC6D5E4-0F9B-4780-97B5-0DF524C1745C}" destId="{A2801208-7DA5-4E54-B202-92C6CC920E31}" srcOrd="3" destOrd="0" presId="urn:microsoft.com/office/officeart/2005/8/layout/arrow3"/>
    <dgm:cxn modelId="{0B5DCF17-34DA-4603-A656-7336318D5B44}" type="presParOf" srcId="{2FC6D5E4-0F9B-4780-97B5-0DF524C1745C}" destId="{6FD42DA5-6866-42EF-9605-6FA51E483D6C}" srcOrd="4" destOrd="0" presId="urn:microsoft.com/office/officeart/2005/8/layout/arrow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D7B50F6A-9411-4327-82BE-5F19E20DA745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</dgm:pt>
    <dgm:pt modelId="{17978F1F-B088-4ECB-9A2E-AF3A3AB429F7}">
      <dgm:prSet phldrT="[Текст]"/>
      <dgm:spPr/>
      <dgm:t>
        <a:bodyPr/>
        <a:lstStyle/>
        <a:p>
          <a:r>
            <a:rPr lang="ru-RU" dirty="0" smtClean="0">
              <a:solidFill>
                <a:schemeClr val="bg1"/>
              </a:solidFill>
            </a:rPr>
            <a:t>В прежних учебных группах была критическая масса умелых читателей- </a:t>
          </a:r>
          <a:r>
            <a:rPr lang="ru-RU" dirty="0" err="1" smtClean="0">
              <a:solidFill>
                <a:schemeClr val="bg1"/>
              </a:solidFill>
            </a:rPr>
            <a:t>сочинителей-говорителей</a:t>
          </a:r>
          <a:endParaRPr lang="ru-RU" dirty="0">
            <a:solidFill>
              <a:schemeClr val="bg1"/>
            </a:solidFill>
          </a:endParaRPr>
        </a:p>
      </dgm:t>
    </dgm:pt>
    <dgm:pt modelId="{9E3C3E8C-D8EC-4640-9347-437DC848ED46}" type="parTrans" cxnId="{E82C9388-C985-4EF8-9969-181CFD24A4FF}">
      <dgm:prSet/>
      <dgm:spPr/>
      <dgm:t>
        <a:bodyPr/>
        <a:lstStyle/>
        <a:p>
          <a:endParaRPr lang="ru-RU"/>
        </a:p>
      </dgm:t>
    </dgm:pt>
    <dgm:pt modelId="{0441C36E-981C-4F9D-B1A5-EE1DF30FAA6A}" type="sibTrans" cxnId="{E82C9388-C985-4EF8-9969-181CFD24A4FF}">
      <dgm:prSet/>
      <dgm:spPr/>
      <dgm:t>
        <a:bodyPr/>
        <a:lstStyle/>
        <a:p>
          <a:endParaRPr lang="ru-RU"/>
        </a:p>
      </dgm:t>
    </dgm:pt>
    <dgm:pt modelId="{DABF895A-1615-45FF-A3EA-4BECE94F0EDD}">
      <dgm:prSet phldrT="[Текст]"/>
      <dgm:spPr/>
      <dgm:t>
        <a:bodyPr/>
        <a:lstStyle/>
        <a:p>
          <a:r>
            <a:rPr lang="ru-RU" dirty="0" smtClean="0">
              <a:solidFill>
                <a:schemeClr val="bg1"/>
              </a:solidFill>
            </a:rPr>
            <a:t>Выпуск 2007 года – мои последние ученики, родившиеся еще в СССР, учившиеся читать до того, как в каждом доме появился компьютер, взрослевшие вне социальных сетей. </a:t>
          </a:r>
          <a:endParaRPr lang="ru-RU" dirty="0">
            <a:solidFill>
              <a:schemeClr val="bg1"/>
            </a:solidFill>
          </a:endParaRPr>
        </a:p>
      </dgm:t>
    </dgm:pt>
    <dgm:pt modelId="{BFB70D9B-E814-45BB-ADA1-7B5A381DAC76}" type="parTrans" cxnId="{A1D52998-4DFD-4009-8BC8-D121DA4BD0FE}">
      <dgm:prSet/>
      <dgm:spPr/>
      <dgm:t>
        <a:bodyPr/>
        <a:lstStyle/>
        <a:p>
          <a:endParaRPr lang="ru-RU"/>
        </a:p>
      </dgm:t>
    </dgm:pt>
    <dgm:pt modelId="{10F20DC0-A040-4A19-B221-62A7D8130526}" type="sibTrans" cxnId="{A1D52998-4DFD-4009-8BC8-D121DA4BD0FE}">
      <dgm:prSet/>
      <dgm:spPr/>
      <dgm:t>
        <a:bodyPr/>
        <a:lstStyle/>
        <a:p>
          <a:endParaRPr lang="ru-RU"/>
        </a:p>
      </dgm:t>
    </dgm:pt>
    <dgm:pt modelId="{20AAE996-6DCD-43BC-AFFF-BFDD1BBECCAD}">
      <dgm:prSet phldrT="[Текст]"/>
      <dgm:spPr/>
      <dgm:t>
        <a:bodyPr/>
        <a:lstStyle/>
        <a:p>
          <a:r>
            <a:rPr lang="ru-RU" dirty="0" smtClean="0">
              <a:solidFill>
                <a:schemeClr val="bg1"/>
              </a:solidFill>
            </a:rPr>
            <a:t>В последние годы вся область деятельности, связанная с чтением-говорением-писанием, оказалась в зоне риска.</a:t>
          </a:r>
          <a:endParaRPr lang="ru-RU" dirty="0">
            <a:solidFill>
              <a:schemeClr val="bg1"/>
            </a:solidFill>
          </a:endParaRPr>
        </a:p>
      </dgm:t>
    </dgm:pt>
    <dgm:pt modelId="{4A0D0152-E485-455C-855D-3F36CAC3676C}" type="parTrans" cxnId="{D17480E2-A003-41FF-BEDA-3CEA7AAA0821}">
      <dgm:prSet/>
      <dgm:spPr/>
      <dgm:t>
        <a:bodyPr/>
        <a:lstStyle/>
        <a:p>
          <a:endParaRPr lang="ru-RU"/>
        </a:p>
      </dgm:t>
    </dgm:pt>
    <dgm:pt modelId="{9DEAD1F1-7C2A-46B3-89CE-9B11DF1362BE}" type="sibTrans" cxnId="{D17480E2-A003-41FF-BEDA-3CEA7AAA0821}">
      <dgm:prSet/>
      <dgm:spPr/>
      <dgm:t>
        <a:bodyPr/>
        <a:lstStyle/>
        <a:p>
          <a:endParaRPr lang="ru-RU"/>
        </a:p>
      </dgm:t>
    </dgm:pt>
    <dgm:pt modelId="{022CE4A3-8F4E-4B9E-AE2D-7632B5EB9347}" type="pres">
      <dgm:prSet presAssocID="{D7B50F6A-9411-4327-82BE-5F19E20DA745}" presName="CompostProcess" presStyleCnt="0">
        <dgm:presLayoutVars>
          <dgm:dir/>
          <dgm:resizeHandles val="exact"/>
        </dgm:presLayoutVars>
      </dgm:prSet>
      <dgm:spPr/>
    </dgm:pt>
    <dgm:pt modelId="{7BC9F50A-50A7-4BEB-BDF6-38AFC9690FD3}" type="pres">
      <dgm:prSet presAssocID="{D7B50F6A-9411-4327-82BE-5F19E20DA745}" presName="arrow" presStyleLbl="bgShp" presStyleIdx="0" presStyleCnt="1"/>
      <dgm:spPr/>
    </dgm:pt>
    <dgm:pt modelId="{77489263-4BBA-4363-9AEA-5561D384AA9B}" type="pres">
      <dgm:prSet presAssocID="{D7B50F6A-9411-4327-82BE-5F19E20DA745}" presName="linearProcess" presStyleCnt="0"/>
      <dgm:spPr/>
    </dgm:pt>
    <dgm:pt modelId="{115ADC08-454B-479F-998A-5D8536E86064}" type="pres">
      <dgm:prSet presAssocID="{17978F1F-B088-4ECB-9A2E-AF3A3AB429F7}" presName="text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C9ECDAF-F914-471C-95D7-7C2DA14F5341}" type="pres">
      <dgm:prSet presAssocID="{0441C36E-981C-4F9D-B1A5-EE1DF30FAA6A}" presName="sibTrans" presStyleCnt="0"/>
      <dgm:spPr/>
    </dgm:pt>
    <dgm:pt modelId="{AC8B6921-5BF1-418B-9FA3-997C666C5462}" type="pres">
      <dgm:prSet presAssocID="{DABF895A-1615-45FF-A3EA-4BECE94F0EDD}" presName="text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B14DDA8-6C6D-499D-A8AC-1DF61F9BC39B}" type="pres">
      <dgm:prSet presAssocID="{10F20DC0-A040-4A19-B221-62A7D8130526}" presName="sibTrans" presStyleCnt="0"/>
      <dgm:spPr/>
    </dgm:pt>
    <dgm:pt modelId="{34A2BFF2-9182-47A5-AC6E-C780B110E61D}" type="pres">
      <dgm:prSet presAssocID="{20AAE996-6DCD-43BC-AFFF-BFDD1BBECCAD}" presName="text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9F896ED-9F10-4607-8216-5C5DEACDD187}" type="presOf" srcId="{D7B50F6A-9411-4327-82BE-5F19E20DA745}" destId="{022CE4A3-8F4E-4B9E-AE2D-7632B5EB9347}" srcOrd="0" destOrd="0" presId="urn:microsoft.com/office/officeart/2005/8/layout/hProcess9"/>
    <dgm:cxn modelId="{D17480E2-A003-41FF-BEDA-3CEA7AAA0821}" srcId="{D7B50F6A-9411-4327-82BE-5F19E20DA745}" destId="{20AAE996-6DCD-43BC-AFFF-BFDD1BBECCAD}" srcOrd="2" destOrd="0" parTransId="{4A0D0152-E485-455C-855D-3F36CAC3676C}" sibTransId="{9DEAD1F1-7C2A-46B3-89CE-9B11DF1362BE}"/>
    <dgm:cxn modelId="{A1D52998-4DFD-4009-8BC8-D121DA4BD0FE}" srcId="{D7B50F6A-9411-4327-82BE-5F19E20DA745}" destId="{DABF895A-1615-45FF-A3EA-4BECE94F0EDD}" srcOrd="1" destOrd="0" parTransId="{BFB70D9B-E814-45BB-ADA1-7B5A381DAC76}" sibTransId="{10F20DC0-A040-4A19-B221-62A7D8130526}"/>
    <dgm:cxn modelId="{15E3A3B1-09EC-44A2-AEBF-289BAD200079}" type="presOf" srcId="{20AAE996-6DCD-43BC-AFFF-BFDD1BBECCAD}" destId="{34A2BFF2-9182-47A5-AC6E-C780B110E61D}" srcOrd="0" destOrd="0" presId="urn:microsoft.com/office/officeart/2005/8/layout/hProcess9"/>
    <dgm:cxn modelId="{E82C9388-C985-4EF8-9969-181CFD24A4FF}" srcId="{D7B50F6A-9411-4327-82BE-5F19E20DA745}" destId="{17978F1F-B088-4ECB-9A2E-AF3A3AB429F7}" srcOrd="0" destOrd="0" parTransId="{9E3C3E8C-D8EC-4640-9347-437DC848ED46}" sibTransId="{0441C36E-981C-4F9D-B1A5-EE1DF30FAA6A}"/>
    <dgm:cxn modelId="{04C5B2B3-C643-45B5-B9FC-9093A448CF85}" type="presOf" srcId="{17978F1F-B088-4ECB-9A2E-AF3A3AB429F7}" destId="{115ADC08-454B-479F-998A-5D8536E86064}" srcOrd="0" destOrd="0" presId="urn:microsoft.com/office/officeart/2005/8/layout/hProcess9"/>
    <dgm:cxn modelId="{358838D0-3CE9-4414-B7CC-DCAA16F0481A}" type="presOf" srcId="{DABF895A-1615-45FF-A3EA-4BECE94F0EDD}" destId="{AC8B6921-5BF1-418B-9FA3-997C666C5462}" srcOrd="0" destOrd="0" presId="urn:microsoft.com/office/officeart/2005/8/layout/hProcess9"/>
    <dgm:cxn modelId="{251C0E2B-5901-47E7-96D1-D3A0372B8230}" type="presParOf" srcId="{022CE4A3-8F4E-4B9E-AE2D-7632B5EB9347}" destId="{7BC9F50A-50A7-4BEB-BDF6-38AFC9690FD3}" srcOrd="0" destOrd="0" presId="urn:microsoft.com/office/officeart/2005/8/layout/hProcess9"/>
    <dgm:cxn modelId="{96BAED75-B331-4683-B594-C7CC5AAC1D18}" type="presParOf" srcId="{022CE4A3-8F4E-4B9E-AE2D-7632B5EB9347}" destId="{77489263-4BBA-4363-9AEA-5561D384AA9B}" srcOrd="1" destOrd="0" presId="urn:microsoft.com/office/officeart/2005/8/layout/hProcess9"/>
    <dgm:cxn modelId="{468D5B90-E9D0-42BB-9CB4-1D38F1889323}" type="presParOf" srcId="{77489263-4BBA-4363-9AEA-5561D384AA9B}" destId="{115ADC08-454B-479F-998A-5D8536E86064}" srcOrd="0" destOrd="0" presId="urn:microsoft.com/office/officeart/2005/8/layout/hProcess9"/>
    <dgm:cxn modelId="{50596F81-5712-45DE-BDC9-310078FA87DF}" type="presParOf" srcId="{77489263-4BBA-4363-9AEA-5561D384AA9B}" destId="{1C9ECDAF-F914-471C-95D7-7C2DA14F5341}" srcOrd="1" destOrd="0" presId="urn:microsoft.com/office/officeart/2005/8/layout/hProcess9"/>
    <dgm:cxn modelId="{487C5EE1-8D4A-4204-B970-7610C2360E72}" type="presParOf" srcId="{77489263-4BBA-4363-9AEA-5561D384AA9B}" destId="{AC8B6921-5BF1-418B-9FA3-997C666C5462}" srcOrd="2" destOrd="0" presId="urn:microsoft.com/office/officeart/2005/8/layout/hProcess9"/>
    <dgm:cxn modelId="{2B0C3D00-62B6-4344-ACB3-601E7110FBB0}" type="presParOf" srcId="{77489263-4BBA-4363-9AEA-5561D384AA9B}" destId="{8B14DDA8-6C6D-499D-A8AC-1DF61F9BC39B}" srcOrd="3" destOrd="0" presId="urn:microsoft.com/office/officeart/2005/8/layout/hProcess9"/>
    <dgm:cxn modelId="{AC4C4971-B56E-4A44-8775-43DB9B0BEE48}" type="presParOf" srcId="{77489263-4BBA-4363-9AEA-5561D384AA9B}" destId="{34A2BFF2-9182-47A5-AC6E-C780B110E61D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55E7FEE9-98CA-4BA5-9813-33436F6CFE1F}" type="doc">
      <dgm:prSet loTypeId="urn:microsoft.com/office/officeart/2005/8/layout/hierarchy4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E090E79-9A25-4D3D-B26D-E43996300B85}">
      <dgm:prSet phldrT="[Текст]"/>
      <dgm:spPr/>
      <dgm:t>
        <a:bodyPr/>
        <a:lstStyle/>
        <a:p>
          <a:r>
            <a:rPr lang="ru-RU" dirty="0" smtClean="0">
              <a:solidFill>
                <a:schemeClr val="bg1"/>
              </a:solidFill>
            </a:rPr>
            <a:t>порча литературного языка («мужицкая латынь»)</a:t>
          </a:r>
          <a:endParaRPr lang="ru-RU" dirty="0">
            <a:solidFill>
              <a:schemeClr val="bg1"/>
            </a:solidFill>
          </a:endParaRPr>
        </a:p>
      </dgm:t>
    </dgm:pt>
    <dgm:pt modelId="{FACFE027-D955-4502-A21B-FDF40713BE1F}" type="parTrans" cxnId="{A62387BE-484E-4640-9189-E99000A2E550}">
      <dgm:prSet/>
      <dgm:spPr/>
      <dgm:t>
        <a:bodyPr/>
        <a:lstStyle/>
        <a:p>
          <a:endParaRPr lang="ru-RU"/>
        </a:p>
      </dgm:t>
    </dgm:pt>
    <dgm:pt modelId="{1103CC0B-8F8D-415F-B032-CD789FE2C233}" type="sibTrans" cxnId="{A62387BE-484E-4640-9189-E99000A2E550}">
      <dgm:prSet/>
      <dgm:spPr/>
      <dgm:t>
        <a:bodyPr/>
        <a:lstStyle/>
        <a:p>
          <a:endParaRPr lang="ru-RU"/>
        </a:p>
      </dgm:t>
    </dgm:pt>
    <dgm:pt modelId="{1701A58B-E0C2-4FE6-9B47-6E8399D20CE7}">
      <dgm:prSet phldrT="[Текст]"/>
      <dgm:spPr/>
      <dgm:t>
        <a:bodyPr/>
        <a:lstStyle/>
        <a:p>
          <a:r>
            <a:rPr lang="ru-RU" dirty="0" smtClean="0">
              <a:solidFill>
                <a:schemeClr val="bg1"/>
              </a:solidFill>
            </a:rPr>
            <a:t>визуализация  культуры</a:t>
          </a:r>
          <a:endParaRPr lang="ru-RU" dirty="0">
            <a:solidFill>
              <a:schemeClr val="bg1"/>
            </a:solidFill>
          </a:endParaRPr>
        </a:p>
      </dgm:t>
    </dgm:pt>
    <dgm:pt modelId="{E1D1C2A0-3046-411C-8F9C-366C987D8803}" type="parTrans" cxnId="{030EEA78-7607-4908-B9A1-D7C1BA5F2A29}">
      <dgm:prSet/>
      <dgm:spPr/>
      <dgm:t>
        <a:bodyPr/>
        <a:lstStyle/>
        <a:p>
          <a:endParaRPr lang="ru-RU"/>
        </a:p>
      </dgm:t>
    </dgm:pt>
    <dgm:pt modelId="{C32E7E21-1FB1-49A4-A5CD-7681C3408316}" type="sibTrans" cxnId="{030EEA78-7607-4908-B9A1-D7C1BA5F2A29}">
      <dgm:prSet/>
      <dgm:spPr/>
      <dgm:t>
        <a:bodyPr/>
        <a:lstStyle/>
        <a:p>
          <a:endParaRPr lang="ru-RU"/>
        </a:p>
      </dgm:t>
    </dgm:pt>
    <dgm:pt modelId="{45CC14EF-286C-46D2-AB63-30F29AB3A133}">
      <dgm:prSet phldrT="[Текст]"/>
      <dgm:spPr/>
      <dgm:t>
        <a:bodyPr/>
        <a:lstStyle/>
        <a:p>
          <a:r>
            <a:rPr lang="ru-RU" dirty="0" smtClean="0">
              <a:solidFill>
                <a:schemeClr val="bg1"/>
              </a:solidFill>
            </a:rPr>
            <a:t>закрытость всех существенных вопросов </a:t>
          </a:r>
          <a:endParaRPr lang="ru-RU" dirty="0">
            <a:solidFill>
              <a:schemeClr val="bg1"/>
            </a:solidFill>
          </a:endParaRPr>
        </a:p>
      </dgm:t>
    </dgm:pt>
    <dgm:pt modelId="{A63DFE20-BFDC-4292-B49C-AA42304054C8}" type="parTrans" cxnId="{AA925D80-9B2F-48B1-9755-A8793ACDA58E}">
      <dgm:prSet/>
      <dgm:spPr/>
      <dgm:t>
        <a:bodyPr/>
        <a:lstStyle/>
        <a:p>
          <a:endParaRPr lang="ru-RU"/>
        </a:p>
      </dgm:t>
    </dgm:pt>
    <dgm:pt modelId="{D00E739D-9860-40A7-836E-8611F2DD16E5}" type="sibTrans" cxnId="{AA925D80-9B2F-48B1-9755-A8793ACDA58E}">
      <dgm:prSet/>
      <dgm:spPr/>
      <dgm:t>
        <a:bodyPr/>
        <a:lstStyle/>
        <a:p>
          <a:endParaRPr lang="ru-RU"/>
        </a:p>
      </dgm:t>
    </dgm:pt>
    <dgm:pt modelId="{DBC5BC6A-F61F-47DD-9930-25CAFEF035E8}">
      <dgm:prSet phldrT="[Текст]"/>
      <dgm:spPr/>
      <dgm:t>
        <a:bodyPr/>
        <a:lstStyle/>
        <a:p>
          <a:r>
            <a:rPr lang="ru-RU" dirty="0" smtClean="0">
              <a:solidFill>
                <a:schemeClr val="bg1"/>
              </a:solidFill>
            </a:rPr>
            <a:t>книжник как маргинал</a:t>
          </a:r>
          <a:endParaRPr lang="ru-RU" dirty="0">
            <a:solidFill>
              <a:schemeClr val="bg1"/>
            </a:solidFill>
          </a:endParaRPr>
        </a:p>
      </dgm:t>
    </dgm:pt>
    <dgm:pt modelId="{05FA2C0B-66BF-4EBE-907D-076A19256B88}" type="parTrans" cxnId="{DFB99A92-3BBD-43D2-9668-7C988F4839CF}">
      <dgm:prSet/>
      <dgm:spPr/>
      <dgm:t>
        <a:bodyPr/>
        <a:lstStyle/>
        <a:p>
          <a:endParaRPr lang="ru-RU"/>
        </a:p>
      </dgm:t>
    </dgm:pt>
    <dgm:pt modelId="{3288E415-13D4-4BB4-A23D-C010BAA4D501}" type="sibTrans" cxnId="{DFB99A92-3BBD-43D2-9668-7C988F4839CF}">
      <dgm:prSet/>
      <dgm:spPr/>
      <dgm:t>
        <a:bodyPr/>
        <a:lstStyle/>
        <a:p>
          <a:endParaRPr lang="ru-RU"/>
        </a:p>
      </dgm:t>
    </dgm:pt>
    <dgm:pt modelId="{F805FF5A-09F7-4487-8478-1B0332E3137A}">
      <dgm:prSet phldrT="[Текст]"/>
      <dgm:spPr/>
      <dgm:t>
        <a:bodyPr/>
        <a:lstStyle/>
        <a:p>
          <a:r>
            <a:rPr lang="ru-RU" dirty="0" smtClean="0">
              <a:solidFill>
                <a:schemeClr val="bg1"/>
              </a:solidFill>
            </a:rPr>
            <a:t>«стёртое авторство</a:t>
          </a:r>
          <a:r>
            <a:rPr lang="ru-RU" dirty="0" smtClean="0">
              <a:solidFill>
                <a:schemeClr val="bg1"/>
              </a:solidFill>
            </a:rPr>
            <a:t>»</a:t>
          </a:r>
        </a:p>
        <a:p>
          <a:r>
            <a:rPr lang="ru-RU" dirty="0" smtClean="0">
              <a:solidFill>
                <a:schemeClr val="bg1"/>
              </a:solidFill>
            </a:rPr>
            <a:t>автор- «</a:t>
          </a:r>
          <a:r>
            <a:rPr lang="ru-RU" dirty="0" err="1" smtClean="0">
              <a:solidFill>
                <a:schemeClr val="bg1"/>
              </a:solidFill>
            </a:rPr>
            <a:t>скриптор</a:t>
          </a:r>
          <a:r>
            <a:rPr lang="ru-RU" dirty="0" smtClean="0">
              <a:solidFill>
                <a:schemeClr val="bg1"/>
              </a:solidFill>
            </a:rPr>
            <a:t>»</a:t>
          </a:r>
          <a:endParaRPr lang="ru-RU" dirty="0">
            <a:solidFill>
              <a:schemeClr val="bg1"/>
            </a:solidFill>
          </a:endParaRPr>
        </a:p>
      </dgm:t>
    </dgm:pt>
    <dgm:pt modelId="{59C75653-E60F-4558-BA3B-5A66C3CD6223}" type="parTrans" cxnId="{BAFBBB0D-6412-4DB4-BBD1-2ACB3B8DB0A8}">
      <dgm:prSet/>
      <dgm:spPr/>
      <dgm:t>
        <a:bodyPr/>
        <a:lstStyle/>
        <a:p>
          <a:endParaRPr lang="ru-RU"/>
        </a:p>
      </dgm:t>
    </dgm:pt>
    <dgm:pt modelId="{CD280377-878E-418A-8275-CC648B268B2B}" type="sibTrans" cxnId="{BAFBBB0D-6412-4DB4-BBD1-2ACB3B8DB0A8}">
      <dgm:prSet/>
      <dgm:spPr/>
      <dgm:t>
        <a:bodyPr/>
        <a:lstStyle/>
        <a:p>
          <a:endParaRPr lang="ru-RU"/>
        </a:p>
      </dgm:t>
    </dgm:pt>
    <dgm:pt modelId="{4472C8E7-EA86-4024-AC2F-880FF81EC6D1}">
      <dgm:prSet phldrT="[Текст]" custT="1"/>
      <dgm:spPr/>
      <dgm:t>
        <a:bodyPr/>
        <a:lstStyle/>
        <a:p>
          <a:r>
            <a:rPr lang="ru-RU" sz="9600" dirty="0" smtClean="0">
              <a:solidFill>
                <a:schemeClr val="bg1"/>
              </a:solidFill>
            </a:rPr>
            <a:t>…</a:t>
          </a:r>
          <a:endParaRPr lang="ru-RU" sz="9600" dirty="0">
            <a:solidFill>
              <a:schemeClr val="bg1"/>
            </a:solidFill>
          </a:endParaRPr>
        </a:p>
      </dgm:t>
    </dgm:pt>
    <dgm:pt modelId="{AD67BF44-8C86-42EC-A8EA-8334A677A09E}" type="parTrans" cxnId="{80990DEC-366A-4D94-9DAB-10579602C63B}">
      <dgm:prSet/>
      <dgm:spPr/>
      <dgm:t>
        <a:bodyPr/>
        <a:lstStyle/>
        <a:p>
          <a:endParaRPr lang="ru-RU"/>
        </a:p>
      </dgm:t>
    </dgm:pt>
    <dgm:pt modelId="{DA1EAE23-5D44-40D0-8F5A-F230B2F1D93E}" type="sibTrans" cxnId="{80990DEC-366A-4D94-9DAB-10579602C63B}">
      <dgm:prSet/>
      <dgm:spPr/>
      <dgm:t>
        <a:bodyPr/>
        <a:lstStyle/>
        <a:p>
          <a:endParaRPr lang="ru-RU"/>
        </a:p>
      </dgm:t>
    </dgm:pt>
    <dgm:pt modelId="{5CDEE0D9-BBF5-4FBB-AA05-BC76CB3F579C}" type="pres">
      <dgm:prSet presAssocID="{55E7FEE9-98CA-4BA5-9813-33436F6CFE1F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9E9AB5F4-E1A3-41A3-9F90-6BCAB00B2360}" type="pres">
      <dgm:prSet presAssocID="{3E090E79-9A25-4D3D-B26D-E43996300B85}" presName="vertOne" presStyleCnt="0"/>
      <dgm:spPr/>
    </dgm:pt>
    <dgm:pt modelId="{5364A5A4-2857-48C6-9BE2-6095C888BE2C}" type="pres">
      <dgm:prSet presAssocID="{3E090E79-9A25-4D3D-B26D-E43996300B85}" presName="txOne" presStyleLbl="node0" presStyleIdx="0" presStyleCnt="1" custScaleX="29528" custLinFactY="10146" custLinFactNeighborX="-1990" custLinFactNeighborY="10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216CA39-3176-4F35-8778-A891B5DEEDDF}" type="pres">
      <dgm:prSet presAssocID="{3E090E79-9A25-4D3D-B26D-E43996300B85}" presName="parTransOne" presStyleCnt="0"/>
      <dgm:spPr/>
    </dgm:pt>
    <dgm:pt modelId="{92C7B4FC-FAAC-4B20-9A93-C03D7708B00C}" type="pres">
      <dgm:prSet presAssocID="{3E090E79-9A25-4D3D-B26D-E43996300B85}" presName="horzOne" presStyleCnt="0"/>
      <dgm:spPr/>
    </dgm:pt>
    <dgm:pt modelId="{0E36E4ED-11F9-4B56-A38B-DCF22B7F53B4}" type="pres">
      <dgm:prSet presAssocID="{1701A58B-E0C2-4FE6-9B47-6E8399D20CE7}" presName="vertTwo" presStyleCnt="0"/>
      <dgm:spPr/>
    </dgm:pt>
    <dgm:pt modelId="{B9900C23-2723-4577-B4D5-6255659B97C3}" type="pres">
      <dgm:prSet presAssocID="{1701A58B-E0C2-4FE6-9B47-6E8399D20CE7}" presName="txTwo" presStyleLbl="node2" presStyleIdx="0" presStyleCnt="2" custScaleX="47330" custLinFactY="-28680" custLinFactNeighborX="-25160" custLinFactNeighborY="-10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713DE59-6B06-453F-B022-109CFB6E3435}" type="pres">
      <dgm:prSet presAssocID="{1701A58B-E0C2-4FE6-9B47-6E8399D20CE7}" presName="parTransTwo" presStyleCnt="0"/>
      <dgm:spPr/>
    </dgm:pt>
    <dgm:pt modelId="{9F24E2CB-D6FD-4396-BF47-C319FE8F9EA8}" type="pres">
      <dgm:prSet presAssocID="{1701A58B-E0C2-4FE6-9B47-6E8399D20CE7}" presName="horzTwo" presStyleCnt="0"/>
      <dgm:spPr/>
    </dgm:pt>
    <dgm:pt modelId="{CBCB06BB-7471-4C2A-82FE-0D2D56FA0405}" type="pres">
      <dgm:prSet presAssocID="{45CC14EF-286C-46D2-AB63-30F29AB3A133}" presName="vertThree" presStyleCnt="0"/>
      <dgm:spPr/>
    </dgm:pt>
    <dgm:pt modelId="{06532AC9-B796-4D68-9EB8-ACBEBBCC18C6}" type="pres">
      <dgm:prSet presAssocID="{45CC14EF-286C-46D2-AB63-30F29AB3A133}" presName="txThree" presStyleLbl="node3" presStyleIdx="0" presStyleCnt="3" custLinFactNeighborX="7882" custLinFactNeighborY="393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DB3B455-B14F-479E-BDC9-3305E5B4843A}" type="pres">
      <dgm:prSet presAssocID="{45CC14EF-286C-46D2-AB63-30F29AB3A133}" presName="horzThree" presStyleCnt="0"/>
      <dgm:spPr/>
    </dgm:pt>
    <dgm:pt modelId="{31B8ED1B-5290-42EC-AA83-AF48407F4B5D}" type="pres">
      <dgm:prSet presAssocID="{D00E739D-9860-40A7-836E-8611F2DD16E5}" presName="sibSpaceThree" presStyleCnt="0"/>
      <dgm:spPr/>
    </dgm:pt>
    <dgm:pt modelId="{35375357-1A1E-498B-9D73-708CA4E449D4}" type="pres">
      <dgm:prSet presAssocID="{DBC5BC6A-F61F-47DD-9930-25CAFEF035E8}" presName="vertThree" presStyleCnt="0"/>
      <dgm:spPr/>
    </dgm:pt>
    <dgm:pt modelId="{F8189EAC-BF59-4BB0-9FB0-AF124A72B75C}" type="pres">
      <dgm:prSet presAssocID="{DBC5BC6A-F61F-47DD-9930-25CAFEF035E8}" presName="txThree" presStyleLbl="node3" presStyleIdx="1" presStyleCnt="3" custAng="0" custLinFactNeighborX="-3118" custLinFactNeighborY="-8785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B655FAA-8922-4AEF-9BBD-A2BB2D18C1FB}" type="pres">
      <dgm:prSet presAssocID="{DBC5BC6A-F61F-47DD-9930-25CAFEF035E8}" presName="horzThree" presStyleCnt="0"/>
      <dgm:spPr/>
    </dgm:pt>
    <dgm:pt modelId="{316B6370-1C0E-41FE-A247-884EC3E3C5C7}" type="pres">
      <dgm:prSet presAssocID="{C32E7E21-1FB1-49A4-A5CD-7681C3408316}" presName="sibSpaceTwo" presStyleCnt="0"/>
      <dgm:spPr/>
    </dgm:pt>
    <dgm:pt modelId="{258598E8-FC9A-49E6-8D62-20CD362639C8}" type="pres">
      <dgm:prSet presAssocID="{F805FF5A-09F7-4487-8478-1B0332E3137A}" presName="vertTwo" presStyleCnt="0"/>
      <dgm:spPr/>
    </dgm:pt>
    <dgm:pt modelId="{99F2391B-42DA-48C1-B0A6-5D158C8FCB47}" type="pres">
      <dgm:prSet presAssocID="{F805FF5A-09F7-4487-8478-1B0332E3137A}" presName="txTwo" presStyleLbl="node2" presStyleIdx="1" presStyleCnt="2" custLinFactY="-28680" custLinFactNeighborX="-4611" custLinFactNeighborY="-10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A3480E5-1B4B-4931-8A1B-E8718730E3EE}" type="pres">
      <dgm:prSet presAssocID="{F805FF5A-09F7-4487-8478-1B0332E3137A}" presName="parTransTwo" presStyleCnt="0"/>
      <dgm:spPr/>
    </dgm:pt>
    <dgm:pt modelId="{E1053AC7-5F29-4359-9245-F76A5AEA2D56}" type="pres">
      <dgm:prSet presAssocID="{F805FF5A-09F7-4487-8478-1B0332E3137A}" presName="horzTwo" presStyleCnt="0"/>
      <dgm:spPr/>
    </dgm:pt>
    <dgm:pt modelId="{F7EE0552-E6E0-441D-AEBD-7EDE96EA0634}" type="pres">
      <dgm:prSet presAssocID="{4472C8E7-EA86-4024-AC2F-880FF81EC6D1}" presName="vertThree" presStyleCnt="0"/>
      <dgm:spPr/>
    </dgm:pt>
    <dgm:pt modelId="{323F497E-9690-45EF-8E84-D9C35BE14C9E}" type="pres">
      <dgm:prSet presAssocID="{4472C8E7-EA86-4024-AC2F-880FF81EC6D1}" presName="txThree" presStyleLbl="node3" presStyleIdx="2" presStyleCnt="3" custLinFactNeighborX="-12835" custLinFactNeighborY="-116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9417249-F6BF-4EEA-9D22-63BCD1D481F2}" type="pres">
      <dgm:prSet presAssocID="{4472C8E7-EA86-4024-AC2F-880FF81EC6D1}" presName="horzThree" presStyleCnt="0"/>
      <dgm:spPr/>
    </dgm:pt>
  </dgm:ptLst>
  <dgm:cxnLst>
    <dgm:cxn modelId="{80990DEC-366A-4D94-9DAB-10579602C63B}" srcId="{F805FF5A-09F7-4487-8478-1B0332E3137A}" destId="{4472C8E7-EA86-4024-AC2F-880FF81EC6D1}" srcOrd="0" destOrd="0" parTransId="{AD67BF44-8C86-42EC-A8EA-8334A677A09E}" sibTransId="{DA1EAE23-5D44-40D0-8F5A-F230B2F1D93E}"/>
    <dgm:cxn modelId="{33F50728-5DCF-47A2-B76F-35716CFB8C7C}" type="presOf" srcId="{45CC14EF-286C-46D2-AB63-30F29AB3A133}" destId="{06532AC9-B796-4D68-9EB8-ACBEBBCC18C6}" srcOrd="0" destOrd="0" presId="urn:microsoft.com/office/officeart/2005/8/layout/hierarchy4"/>
    <dgm:cxn modelId="{AA925D80-9B2F-48B1-9755-A8793ACDA58E}" srcId="{1701A58B-E0C2-4FE6-9B47-6E8399D20CE7}" destId="{45CC14EF-286C-46D2-AB63-30F29AB3A133}" srcOrd="0" destOrd="0" parTransId="{A63DFE20-BFDC-4292-B49C-AA42304054C8}" sibTransId="{D00E739D-9860-40A7-836E-8611F2DD16E5}"/>
    <dgm:cxn modelId="{030EEA78-7607-4908-B9A1-D7C1BA5F2A29}" srcId="{3E090E79-9A25-4D3D-B26D-E43996300B85}" destId="{1701A58B-E0C2-4FE6-9B47-6E8399D20CE7}" srcOrd="0" destOrd="0" parTransId="{E1D1C2A0-3046-411C-8F9C-366C987D8803}" sibTransId="{C32E7E21-1FB1-49A4-A5CD-7681C3408316}"/>
    <dgm:cxn modelId="{DFB99A92-3BBD-43D2-9668-7C988F4839CF}" srcId="{1701A58B-E0C2-4FE6-9B47-6E8399D20CE7}" destId="{DBC5BC6A-F61F-47DD-9930-25CAFEF035E8}" srcOrd="1" destOrd="0" parTransId="{05FA2C0B-66BF-4EBE-907D-076A19256B88}" sibTransId="{3288E415-13D4-4BB4-A23D-C010BAA4D501}"/>
    <dgm:cxn modelId="{7561BA9C-E657-45B3-837B-372CBFAD8720}" type="presOf" srcId="{55E7FEE9-98CA-4BA5-9813-33436F6CFE1F}" destId="{5CDEE0D9-BBF5-4FBB-AA05-BC76CB3F579C}" srcOrd="0" destOrd="0" presId="urn:microsoft.com/office/officeart/2005/8/layout/hierarchy4"/>
    <dgm:cxn modelId="{DB4F1CE8-3A40-453F-ACAE-B52E88B3EAEE}" type="presOf" srcId="{1701A58B-E0C2-4FE6-9B47-6E8399D20CE7}" destId="{B9900C23-2723-4577-B4D5-6255659B97C3}" srcOrd="0" destOrd="0" presId="urn:microsoft.com/office/officeart/2005/8/layout/hierarchy4"/>
    <dgm:cxn modelId="{A62387BE-484E-4640-9189-E99000A2E550}" srcId="{55E7FEE9-98CA-4BA5-9813-33436F6CFE1F}" destId="{3E090E79-9A25-4D3D-B26D-E43996300B85}" srcOrd="0" destOrd="0" parTransId="{FACFE027-D955-4502-A21B-FDF40713BE1F}" sibTransId="{1103CC0B-8F8D-415F-B032-CD789FE2C233}"/>
    <dgm:cxn modelId="{BAFBBB0D-6412-4DB4-BBD1-2ACB3B8DB0A8}" srcId="{3E090E79-9A25-4D3D-B26D-E43996300B85}" destId="{F805FF5A-09F7-4487-8478-1B0332E3137A}" srcOrd="1" destOrd="0" parTransId="{59C75653-E60F-4558-BA3B-5A66C3CD6223}" sibTransId="{CD280377-878E-418A-8275-CC648B268B2B}"/>
    <dgm:cxn modelId="{F10A0DAD-A660-4022-A868-3949A72DD747}" type="presOf" srcId="{F805FF5A-09F7-4487-8478-1B0332E3137A}" destId="{99F2391B-42DA-48C1-B0A6-5D158C8FCB47}" srcOrd="0" destOrd="0" presId="urn:microsoft.com/office/officeart/2005/8/layout/hierarchy4"/>
    <dgm:cxn modelId="{01C5A598-09CF-4590-869E-90462CEF6A5E}" type="presOf" srcId="{DBC5BC6A-F61F-47DD-9930-25CAFEF035E8}" destId="{F8189EAC-BF59-4BB0-9FB0-AF124A72B75C}" srcOrd="0" destOrd="0" presId="urn:microsoft.com/office/officeart/2005/8/layout/hierarchy4"/>
    <dgm:cxn modelId="{1F754D6B-6491-4828-9FDE-1E7FF80F304D}" type="presOf" srcId="{3E090E79-9A25-4D3D-B26D-E43996300B85}" destId="{5364A5A4-2857-48C6-9BE2-6095C888BE2C}" srcOrd="0" destOrd="0" presId="urn:microsoft.com/office/officeart/2005/8/layout/hierarchy4"/>
    <dgm:cxn modelId="{6A319B5B-35DD-4356-9505-69D7E1FA7442}" type="presOf" srcId="{4472C8E7-EA86-4024-AC2F-880FF81EC6D1}" destId="{323F497E-9690-45EF-8E84-D9C35BE14C9E}" srcOrd="0" destOrd="0" presId="urn:microsoft.com/office/officeart/2005/8/layout/hierarchy4"/>
    <dgm:cxn modelId="{F05442E6-473C-49A6-8ABB-B9DC56E818F5}" type="presParOf" srcId="{5CDEE0D9-BBF5-4FBB-AA05-BC76CB3F579C}" destId="{9E9AB5F4-E1A3-41A3-9F90-6BCAB00B2360}" srcOrd="0" destOrd="0" presId="urn:microsoft.com/office/officeart/2005/8/layout/hierarchy4"/>
    <dgm:cxn modelId="{0E2D2642-A712-462C-85A4-E2201CB81D78}" type="presParOf" srcId="{9E9AB5F4-E1A3-41A3-9F90-6BCAB00B2360}" destId="{5364A5A4-2857-48C6-9BE2-6095C888BE2C}" srcOrd="0" destOrd="0" presId="urn:microsoft.com/office/officeart/2005/8/layout/hierarchy4"/>
    <dgm:cxn modelId="{162BB989-2349-4B6A-B5CA-0F536E2958EB}" type="presParOf" srcId="{9E9AB5F4-E1A3-41A3-9F90-6BCAB00B2360}" destId="{D216CA39-3176-4F35-8778-A891B5DEEDDF}" srcOrd="1" destOrd="0" presId="urn:microsoft.com/office/officeart/2005/8/layout/hierarchy4"/>
    <dgm:cxn modelId="{7A9FCA39-A851-41CE-B41D-EB1AEBDE6C8C}" type="presParOf" srcId="{9E9AB5F4-E1A3-41A3-9F90-6BCAB00B2360}" destId="{92C7B4FC-FAAC-4B20-9A93-C03D7708B00C}" srcOrd="2" destOrd="0" presId="urn:microsoft.com/office/officeart/2005/8/layout/hierarchy4"/>
    <dgm:cxn modelId="{4CBAA590-68EC-4749-9397-7D3A95556946}" type="presParOf" srcId="{92C7B4FC-FAAC-4B20-9A93-C03D7708B00C}" destId="{0E36E4ED-11F9-4B56-A38B-DCF22B7F53B4}" srcOrd="0" destOrd="0" presId="urn:microsoft.com/office/officeart/2005/8/layout/hierarchy4"/>
    <dgm:cxn modelId="{1B69CE77-3711-4CE8-A111-7366A9B512B2}" type="presParOf" srcId="{0E36E4ED-11F9-4B56-A38B-DCF22B7F53B4}" destId="{B9900C23-2723-4577-B4D5-6255659B97C3}" srcOrd="0" destOrd="0" presId="urn:microsoft.com/office/officeart/2005/8/layout/hierarchy4"/>
    <dgm:cxn modelId="{79CBCF2C-A5B1-4F27-9166-DE508B100D0C}" type="presParOf" srcId="{0E36E4ED-11F9-4B56-A38B-DCF22B7F53B4}" destId="{0713DE59-6B06-453F-B022-109CFB6E3435}" srcOrd="1" destOrd="0" presId="urn:microsoft.com/office/officeart/2005/8/layout/hierarchy4"/>
    <dgm:cxn modelId="{76D75F88-27D5-4B10-9125-235CFDCC9E7A}" type="presParOf" srcId="{0E36E4ED-11F9-4B56-A38B-DCF22B7F53B4}" destId="{9F24E2CB-D6FD-4396-BF47-C319FE8F9EA8}" srcOrd="2" destOrd="0" presId="urn:microsoft.com/office/officeart/2005/8/layout/hierarchy4"/>
    <dgm:cxn modelId="{086A9DE3-7DD8-4797-9D83-4F219B5C1B67}" type="presParOf" srcId="{9F24E2CB-D6FD-4396-BF47-C319FE8F9EA8}" destId="{CBCB06BB-7471-4C2A-82FE-0D2D56FA0405}" srcOrd="0" destOrd="0" presId="urn:microsoft.com/office/officeart/2005/8/layout/hierarchy4"/>
    <dgm:cxn modelId="{2DB6046A-1B47-4AC6-8B74-C5F72B4C3979}" type="presParOf" srcId="{CBCB06BB-7471-4C2A-82FE-0D2D56FA0405}" destId="{06532AC9-B796-4D68-9EB8-ACBEBBCC18C6}" srcOrd="0" destOrd="0" presId="urn:microsoft.com/office/officeart/2005/8/layout/hierarchy4"/>
    <dgm:cxn modelId="{AFDCDC34-D61C-4EA9-879C-63CB169BD53C}" type="presParOf" srcId="{CBCB06BB-7471-4C2A-82FE-0D2D56FA0405}" destId="{BDB3B455-B14F-479E-BDC9-3305E5B4843A}" srcOrd="1" destOrd="0" presId="urn:microsoft.com/office/officeart/2005/8/layout/hierarchy4"/>
    <dgm:cxn modelId="{9C5AD7A0-E3A4-4B8D-AD38-E85742F7307B}" type="presParOf" srcId="{9F24E2CB-D6FD-4396-BF47-C319FE8F9EA8}" destId="{31B8ED1B-5290-42EC-AA83-AF48407F4B5D}" srcOrd="1" destOrd="0" presId="urn:microsoft.com/office/officeart/2005/8/layout/hierarchy4"/>
    <dgm:cxn modelId="{2B7ED430-DB5A-4389-8EF0-65A6CF188261}" type="presParOf" srcId="{9F24E2CB-D6FD-4396-BF47-C319FE8F9EA8}" destId="{35375357-1A1E-498B-9D73-708CA4E449D4}" srcOrd="2" destOrd="0" presId="urn:microsoft.com/office/officeart/2005/8/layout/hierarchy4"/>
    <dgm:cxn modelId="{4C428432-39A2-4CF3-9FDD-CD3CE416BC4E}" type="presParOf" srcId="{35375357-1A1E-498B-9D73-708CA4E449D4}" destId="{F8189EAC-BF59-4BB0-9FB0-AF124A72B75C}" srcOrd="0" destOrd="0" presId="urn:microsoft.com/office/officeart/2005/8/layout/hierarchy4"/>
    <dgm:cxn modelId="{AF131401-B661-4152-B2B0-80CFADB5E699}" type="presParOf" srcId="{35375357-1A1E-498B-9D73-708CA4E449D4}" destId="{AB655FAA-8922-4AEF-9BBD-A2BB2D18C1FB}" srcOrd="1" destOrd="0" presId="urn:microsoft.com/office/officeart/2005/8/layout/hierarchy4"/>
    <dgm:cxn modelId="{F0B35927-A133-4AC7-B7D9-44FC29746301}" type="presParOf" srcId="{92C7B4FC-FAAC-4B20-9A93-C03D7708B00C}" destId="{316B6370-1C0E-41FE-A247-884EC3E3C5C7}" srcOrd="1" destOrd="0" presId="urn:microsoft.com/office/officeart/2005/8/layout/hierarchy4"/>
    <dgm:cxn modelId="{D4A770BA-33D0-4BA7-B72A-F13973D91757}" type="presParOf" srcId="{92C7B4FC-FAAC-4B20-9A93-C03D7708B00C}" destId="{258598E8-FC9A-49E6-8D62-20CD362639C8}" srcOrd="2" destOrd="0" presId="urn:microsoft.com/office/officeart/2005/8/layout/hierarchy4"/>
    <dgm:cxn modelId="{398173F1-F708-47C2-BF38-413BA60CE55B}" type="presParOf" srcId="{258598E8-FC9A-49E6-8D62-20CD362639C8}" destId="{99F2391B-42DA-48C1-B0A6-5D158C8FCB47}" srcOrd="0" destOrd="0" presId="urn:microsoft.com/office/officeart/2005/8/layout/hierarchy4"/>
    <dgm:cxn modelId="{A6C27874-6630-45E5-BB72-01477405C2D0}" type="presParOf" srcId="{258598E8-FC9A-49E6-8D62-20CD362639C8}" destId="{0A3480E5-1B4B-4931-8A1B-E8718730E3EE}" srcOrd="1" destOrd="0" presId="urn:microsoft.com/office/officeart/2005/8/layout/hierarchy4"/>
    <dgm:cxn modelId="{9AD823E1-18CF-49AD-A977-29DC34CCD77E}" type="presParOf" srcId="{258598E8-FC9A-49E6-8D62-20CD362639C8}" destId="{E1053AC7-5F29-4359-9245-F76A5AEA2D56}" srcOrd="2" destOrd="0" presId="urn:microsoft.com/office/officeart/2005/8/layout/hierarchy4"/>
    <dgm:cxn modelId="{AA68F011-DD8B-4362-8E02-D07E755773D7}" type="presParOf" srcId="{E1053AC7-5F29-4359-9245-F76A5AEA2D56}" destId="{F7EE0552-E6E0-441D-AEBD-7EDE96EA0634}" srcOrd="0" destOrd="0" presId="urn:microsoft.com/office/officeart/2005/8/layout/hierarchy4"/>
    <dgm:cxn modelId="{4400219B-25F2-4C8F-B701-34EF9FA664FE}" type="presParOf" srcId="{F7EE0552-E6E0-441D-AEBD-7EDE96EA0634}" destId="{323F497E-9690-45EF-8E84-D9C35BE14C9E}" srcOrd="0" destOrd="0" presId="urn:microsoft.com/office/officeart/2005/8/layout/hierarchy4"/>
    <dgm:cxn modelId="{6DDEB769-5F66-4B88-B04E-FEF9440E76D3}" type="presParOf" srcId="{F7EE0552-E6E0-441D-AEBD-7EDE96EA0634}" destId="{29417249-F6BF-4EEA-9D22-63BCD1D481F2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2FAD968D-9B5E-472C-8A7D-7A19367EC722}" type="doc">
      <dgm:prSet loTypeId="urn:microsoft.com/office/officeart/2005/8/layout/matrix1" loCatId="matrix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51F1B59-F865-455C-8E8D-7428FA635AA2}">
      <dgm:prSet phldrT="[Текст]" custT="1"/>
      <dgm:spPr/>
      <dgm:t>
        <a:bodyPr/>
        <a:lstStyle/>
        <a:p>
          <a:r>
            <a:rPr lang="ru-RU" sz="1800" dirty="0" smtClean="0"/>
            <a:t>«Мужицкая латынь» ХХ</a:t>
          </a:r>
          <a:r>
            <a:rPr lang="en-US" sz="1800" dirty="0" smtClean="0"/>
            <a:t>I </a:t>
          </a:r>
          <a:r>
            <a:rPr lang="ru-RU" sz="1800" dirty="0" smtClean="0"/>
            <a:t>века, в том числе в стенах ФМШ</a:t>
          </a:r>
          <a:endParaRPr lang="ru-RU" sz="1800" dirty="0"/>
        </a:p>
      </dgm:t>
    </dgm:pt>
    <dgm:pt modelId="{771CE543-4C23-4A12-B3B7-522A2B08DE54}" type="parTrans" cxnId="{55D06845-4EF1-4BEF-AFDA-286AC4BF5DF4}">
      <dgm:prSet/>
      <dgm:spPr/>
      <dgm:t>
        <a:bodyPr/>
        <a:lstStyle/>
        <a:p>
          <a:endParaRPr lang="ru-RU"/>
        </a:p>
      </dgm:t>
    </dgm:pt>
    <dgm:pt modelId="{3B638554-DBE5-49C5-9BBA-51198ADD2BE3}" type="sibTrans" cxnId="{55D06845-4EF1-4BEF-AFDA-286AC4BF5DF4}">
      <dgm:prSet/>
      <dgm:spPr/>
      <dgm:t>
        <a:bodyPr/>
        <a:lstStyle/>
        <a:p>
          <a:endParaRPr lang="ru-RU"/>
        </a:p>
      </dgm:t>
    </dgm:pt>
    <dgm:pt modelId="{0350A010-4454-4E4A-A8BB-8872937C3E6A}">
      <dgm:prSet phldrT="[Текст]"/>
      <dgm:spPr/>
      <dgm:t>
        <a:bodyPr/>
        <a:lstStyle/>
        <a:p>
          <a:r>
            <a:rPr lang="ru-RU" dirty="0" smtClean="0"/>
            <a:t>Просторечия, жаргонизмы, </a:t>
          </a:r>
          <a:r>
            <a:rPr lang="ru-RU" dirty="0" err="1" smtClean="0"/>
            <a:t>обсценная</a:t>
          </a:r>
          <a:r>
            <a:rPr lang="ru-RU" dirty="0" smtClean="0"/>
            <a:t> лексика</a:t>
          </a:r>
          <a:endParaRPr lang="ru-RU" dirty="0"/>
        </a:p>
      </dgm:t>
    </dgm:pt>
    <dgm:pt modelId="{CD628CBE-AF0A-4732-9D7D-85389FF4E2A8}" type="parTrans" cxnId="{5A53CA66-79E0-48A5-94CC-A6D4B9C95EA3}">
      <dgm:prSet/>
      <dgm:spPr/>
      <dgm:t>
        <a:bodyPr/>
        <a:lstStyle/>
        <a:p>
          <a:endParaRPr lang="ru-RU"/>
        </a:p>
      </dgm:t>
    </dgm:pt>
    <dgm:pt modelId="{B75C0761-68E4-4117-AEE6-B313F571E20D}" type="sibTrans" cxnId="{5A53CA66-79E0-48A5-94CC-A6D4B9C95EA3}">
      <dgm:prSet/>
      <dgm:spPr/>
      <dgm:t>
        <a:bodyPr/>
        <a:lstStyle/>
        <a:p>
          <a:endParaRPr lang="ru-RU"/>
        </a:p>
      </dgm:t>
    </dgm:pt>
    <dgm:pt modelId="{60C31EF3-7007-440D-93D5-BD503A13AB58}">
      <dgm:prSet phldrT="[Текст]"/>
      <dgm:spPr/>
      <dgm:t>
        <a:bodyPr/>
        <a:lstStyle/>
        <a:p>
          <a:r>
            <a:rPr lang="ru-RU" dirty="0" smtClean="0"/>
            <a:t>Бедная речь (примитивный синтаксис, небольшой словарный запас)</a:t>
          </a:r>
          <a:endParaRPr lang="ru-RU" dirty="0"/>
        </a:p>
      </dgm:t>
    </dgm:pt>
    <dgm:pt modelId="{40995922-2D91-48D3-88AA-0663C4902638}" type="parTrans" cxnId="{82A6E54F-FA33-4895-A489-C5AD9E9F84A3}">
      <dgm:prSet/>
      <dgm:spPr/>
      <dgm:t>
        <a:bodyPr/>
        <a:lstStyle/>
        <a:p>
          <a:endParaRPr lang="ru-RU"/>
        </a:p>
      </dgm:t>
    </dgm:pt>
    <dgm:pt modelId="{AC376DD6-6C8D-4E93-84D7-859ED8BED34F}" type="sibTrans" cxnId="{82A6E54F-FA33-4895-A489-C5AD9E9F84A3}">
      <dgm:prSet/>
      <dgm:spPr/>
      <dgm:t>
        <a:bodyPr/>
        <a:lstStyle/>
        <a:p>
          <a:endParaRPr lang="ru-RU"/>
        </a:p>
      </dgm:t>
    </dgm:pt>
    <dgm:pt modelId="{C390DB5A-8C12-49AC-A0A0-0BA7C7E1DA39}">
      <dgm:prSet phldrT="[Текст]" custT="1"/>
      <dgm:spPr/>
      <dgm:t>
        <a:bodyPr/>
        <a:lstStyle/>
        <a:p>
          <a:r>
            <a:rPr lang="ru-RU" sz="2900" dirty="0" err="1" smtClean="0"/>
            <a:t>Варваризация</a:t>
          </a:r>
          <a:r>
            <a:rPr lang="ru-RU" sz="2900" dirty="0" smtClean="0"/>
            <a:t> </a:t>
          </a:r>
          <a:r>
            <a:rPr lang="ru-RU" sz="2900" dirty="0" smtClean="0"/>
            <a:t>языка</a:t>
          </a:r>
        </a:p>
        <a:p>
          <a:r>
            <a:rPr lang="ru-RU" sz="1600" dirty="0" smtClean="0"/>
            <a:t>(Ловлю себя на том, что уже не могу обойтись без «локусов», «кластеров» и «концептов».) </a:t>
          </a:r>
          <a:endParaRPr lang="ru-RU" sz="1600" dirty="0" smtClean="0"/>
        </a:p>
        <a:p>
          <a:endParaRPr lang="ru-RU" sz="1800" dirty="0"/>
        </a:p>
      </dgm:t>
    </dgm:pt>
    <dgm:pt modelId="{7DFDAC9A-D0A6-48A3-AC1B-BC9CC4625172}" type="parTrans" cxnId="{94AB139F-5DAE-40AA-B1AF-30A648A1E0E3}">
      <dgm:prSet/>
      <dgm:spPr/>
      <dgm:t>
        <a:bodyPr/>
        <a:lstStyle/>
        <a:p>
          <a:endParaRPr lang="ru-RU"/>
        </a:p>
      </dgm:t>
    </dgm:pt>
    <dgm:pt modelId="{278F08DB-C934-4012-B422-4595D8445477}" type="sibTrans" cxnId="{94AB139F-5DAE-40AA-B1AF-30A648A1E0E3}">
      <dgm:prSet/>
      <dgm:spPr/>
      <dgm:t>
        <a:bodyPr/>
        <a:lstStyle/>
        <a:p>
          <a:endParaRPr lang="ru-RU"/>
        </a:p>
      </dgm:t>
    </dgm:pt>
    <dgm:pt modelId="{C5F8156B-A629-4721-93C4-233A0F221235}">
      <dgm:prSet phldrT="[Текст]"/>
      <dgm:spPr/>
      <dgm:t>
        <a:bodyPr/>
        <a:lstStyle/>
        <a:p>
          <a:r>
            <a:rPr lang="ru-RU" dirty="0" smtClean="0"/>
            <a:t>Отсутствие средств выразительности</a:t>
          </a:r>
          <a:endParaRPr lang="ru-RU" dirty="0"/>
        </a:p>
      </dgm:t>
    </dgm:pt>
    <dgm:pt modelId="{F59E34A9-3C4E-4E0E-8A52-8C676305A050}" type="parTrans" cxnId="{93512ACB-3009-4889-8EEC-98CEB99DBFA9}">
      <dgm:prSet/>
      <dgm:spPr/>
      <dgm:t>
        <a:bodyPr/>
        <a:lstStyle/>
        <a:p>
          <a:endParaRPr lang="ru-RU"/>
        </a:p>
      </dgm:t>
    </dgm:pt>
    <dgm:pt modelId="{C7600A1A-5C2A-4AA6-AA7D-4E28776A0A4C}" type="sibTrans" cxnId="{93512ACB-3009-4889-8EEC-98CEB99DBFA9}">
      <dgm:prSet/>
      <dgm:spPr/>
      <dgm:t>
        <a:bodyPr/>
        <a:lstStyle/>
        <a:p>
          <a:endParaRPr lang="ru-RU"/>
        </a:p>
      </dgm:t>
    </dgm:pt>
    <dgm:pt modelId="{7AFC88FC-261B-4EFB-9B98-F706F465C152}" type="pres">
      <dgm:prSet presAssocID="{2FAD968D-9B5E-472C-8A7D-7A19367EC722}" presName="diagram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5AF66F8-A05D-416B-BCD2-B21E8DB36E49}" type="pres">
      <dgm:prSet presAssocID="{2FAD968D-9B5E-472C-8A7D-7A19367EC722}" presName="matrix" presStyleCnt="0"/>
      <dgm:spPr/>
    </dgm:pt>
    <dgm:pt modelId="{C0A6F301-A93D-42CF-8DEE-2EF1BBD6115F}" type="pres">
      <dgm:prSet presAssocID="{2FAD968D-9B5E-472C-8A7D-7A19367EC722}" presName="tile1" presStyleLbl="node1" presStyleIdx="0" presStyleCnt="4"/>
      <dgm:spPr/>
      <dgm:t>
        <a:bodyPr/>
        <a:lstStyle/>
        <a:p>
          <a:endParaRPr lang="ru-RU"/>
        </a:p>
      </dgm:t>
    </dgm:pt>
    <dgm:pt modelId="{06A1D337-5800-4258-9FAA-61DC436C6AF7}" type="pres">
      <dgm:prSet presAssocID="{2FAD968D-9B5E-472C-8A7D-7A19367EC722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0866483-8F8A-4E0A-80CF-42B73CF00A90}" type="pres">
      <dgm:prSet presAssocID="{2FAD968D-9B5E-472C-8A7D-7A19367EC722}" presName="tile2" presStyleLbl="node1" presStyleIdx="1" presStyleCnt="4"/>
      <dgm:spPr/>
      <dgm:t>
        <a:bodyPr/>
        <a:lstStyle/>
        <a:p>
          <a:endParaRPr lang="ru-RU"/>
        </a:p>
      </dgm:t>
    </dgm:pt>
    <dgm:pt modelId="{0B90BDDD-D5F9-4D23-AEE0-D7FD62A6E9A9}" type="pres">
      <dgm:prSet presAssocID="{2FAD968D-9B5E-472C-8A7D-7A19367EC722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EFB3415-E0AE-4477-B1CA-6E1999A31622}" type="pres">
      <dgm:prSet presAssocID="{2FAD968D-9B5E-472C-8A7D-7A19367EC722}" presName="tile3" presStyleLbl="node1" presStyleIdx="2" presStyleCnt="4" custLinFactNeighborX="251" custLinFactNeighborY="3123"/>
      <dgm:spPr/>
      <dgm:t>
        <a:bodyPr/>
        <a:lstStyle/>
        <a:p>
          <a:endParaRPr lang="ru-RU"/>
        </a:p>
      </dgm:t>
    </dgm:pt>
    <dgm:pt modelId="{7CC0F550-339F-4E14-A2BB-5F833846BE70}" type="pres">
      <dgm:prSet presAssocID="{2FAD968D-9B5E-472C-8A7D-7A19367EC722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C9489EF-4515-49F4-96C9-1B1A2B2A95F8}" type="pres">
      <dgm:prSet presAssocID="{2FAD968D-9B5E-472C-8A7D-7A19367EC722}" presName="tile4" presStyleLbl="node1" presStyleIdx="3" presStyleCnt="4"/>
      <dgm:spPr/>
      <dgm:t>
        <a:bodyPr/>
        <a:lstStyle/>
        <a:p>
          <a:endParaRPr lang="ru-RU"/>
        </a:p>
      </dgm:t>
    </dgm:pt>
    <dgm:pt modelId="{25A48D5A-2DDF-48B7-8CA3-0C1A13B2EF23}" type="pres">
      <dgm:prSet presAssocID="{2FAD968D-9B5E-472C-8A7D-7A19367EC722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4C3D59D-4CEA-4809-B70C-8D19BD9203BE}" type="pres">
      <dgm:prSet presAssocID="{2FAD968D-9B5E-472C-8A7D-7A19367EC722}" presName="centerTile" presStyleLbl="fgShp" presStyleIdx="0" presStyleCnt="1" custScaleY="115185">
        <dgm:presLayoutVars>
          <dgm:chMax val="0"/>
          <dgm:chPref val="0"/>
        </dgm:presLayoutVars>
      </dgm:prSet>
      <dgm:spPr/>
      <dgm:t>
        <a:bodyPr/>
        <a:lstStyle/>
        <a:p>
          <a:endParaRPr lang="ru-RU"/>
        </a:p>
      </dgm:t>
    </dgm:pt>
  </dgm:ptLst>
  <dgm:cxnLst>
    <dgm:cxn modelId="{9A095DC6-BE77-4440-B291-6B194A9A12FC}" type="presOf" srcId="{0350A010-4454-4E4A-A8BB-8872937C3E6A}" destId="{C0A6F301-A93D-42CF-8DEE-2EF1BBD6115F}" srcOrd="0" destOrd="0" presId="urn:microsoft.com/office/officeart/2005/8/layout/matrix1"/>
    <dgm:cxn modelId="{94AB139F-5DAE-40AA-B1AF-30A648A1E0E3}" srcId="{F51F1B59-F865-455C-8E8D-7428FA635AA2}" destId="{C390DB5A-8C12-49AC-A0A0-0BA7C7E1DA39}" srcOrd="2" destOrd="0" parTransId="{7DFDAC9A-D0A6-48A3-AC1B-BC9CC4625172}" sibTransId="{278F08DB-C934-4012-B422-4595D8445477}"/>
    <dgm:cxn modelId="{BE0EF74C-2E85-4072-A2B5-AE43F5454FF6}" type="presOf" srcId="{C390DB5A-8C12-49AC-A0A0-0BA7C7E1DA39}" destId="{4EFB3415-E0AE-4477-B1CA-6E1999A31622}" srcOrd="0" destOrd="0" presId="urn:microsoft.com/office/officeart/2005/8/layout/matrix1"/>
    <dgm:cxn modelId="{7CEC5547-E0BF-46C5-AF31-2DF45C97368A}" type="presOf" srcId="{60C31EF3-7007-440D-93D5-BD503A13AB58}" destId="{90866483-8F8A-4E0A-80CF-42B73CF00A90}" srcOrd="0" destOrd="0" presId="urn:microsoft.com/office/officeart/2005/8/layout/matrix1"/>
    <dgm:cxn modelId="{67E5D1A9-9F48-41FC-82DC-C5EC09CE15E6}" type="presOf" srcId="{60C31EF3-7007-440D-93D5-BD503A13AB58}" destId="{0B90BDDD-D5F9-4D23-AEE0-D7FD62A6E9A9}" srcOrd="1" destOrd="0" presId="urn:microsoft.com/office/officeart/2005/8/layout/matrix1"/>
    <dgm:cxn modelId="{FC9161B9-49FA-42EF-A4B5-BF67A89DF460}" type="presOf" srcId="{C5F8156B-A629-4721-93C4-233A0F221235}" destId="{25A48D5A-2DDF-48B7-8CA3-0C1A13B2EF23}" srcOrd="1" destOrd="0" presId="urn:microsoft.com/office/officeart/2005/8/layout/matrix1"/>
    <dgm:cxn modelId="{981F2138-E4CD-47C4-AB26-39123D35ED00}" type="presOf" srcId="{0350A010-4454-4E4A-A8BB-8872937C3E6A}" destId="{06A1D337-5800-4258-9FAA-61DC436C6AF7}" srcOrd="1" destOrd="0" presId="urn:microsoft.com/office/officeart/2005/8/layout/matrix1"/>
    <dgm:cxn modelId="{E302ABB3-FBD0-4CE8-9894-89A1CC11A0EA}" type="presOf" srcId="{C5F8156B-A629-4721-93C4-233A0F221235}" destId="{7C9489EF-4515-49F4-96C9-1B1A2B2A95F8}" srcOrd="0" destOrd="0" presId="urn:microsoft.com/office/officeart/2005/8/layout/matrix1"/>
    <dgm:cxn modelId="{93512ACB-3009-4889-8EEC-98CEB99DBFA9}" srcId="{F51F1B59-F865-455C-8E8D-7428FA635AA2}" destId="{C5F8156B-A629-4721-93C4-233A0F221235}" srcOrd="3" destOrd="0" parTransId="{F59E34A9-3C4E-4E0E-8A52-8C676305A050}" sibTransId="{C7600A1A-5C2A-4AA6-AA7D-4E28776A0A4C}"/>
    <dgm:cxn modelId="{B6B1EC17-B275-42AE-9D84-4EDBC2F723FE}" type="presOf" srcId="{F51F1B59-F865-455C-8E8D-7428FA635AA2}" destId="{F4C3D59D-4CEA-4809-B70C-8D19BD9203BE}" srcOrd="0" destOrd="0" presId="urn:microsoft.com/office/officeart/2005/8/layout/matrix1"/>
    <dgm:cxn modelId="{55D06845-4EF1-4BEF-AFDA-286AC4BF5DF4}" srcId="{2FAD968D-9B5E-472C-8A7D-7A19367EC722}" destId="{F51F1B59-F865-455C-8E8D-7428FA635AA2}" srcOrd="0" destOrd="0" parTransId="{771CE543-4C23-4A12-B3B7-522A2B08DE54}" sibTransId="{3B638554-DBE5-49C5-9BBA-51198ADD2BE3}"/>
    <dgm:cxn modelId="{22B3470E-DBCF-4F3A-AC5D-CF77741ACEA3}" type="presOf" srcId="{C390DB5A-8C12-49AC-A0A0-0BA7C7E1DA39}" destId="{7CC0F550-339F-4E14-A2BB-5F833846BE70}" srcOrd="1" destOrd="0" presId="urn:microsoft.com/office/officeart/2005/8/layout/matrix1"/>
    <dgm:cxn modelId="{9E48D537-C7D5-4105-BB36-DF93719F47BB}" type="presOf" srcId="{2FAD968D-9B5E-472C-8A7D-7A19367EC722}" destId="{7AFC88FC-261B-4EFB-9B98-F706F465C152}" srcOrd="0" destOrd="0" presId="urn:microsoft.com/office/officeart/2005/8/layout/matrix1"/>
    <dgm:cxn modelId="{82A6E54F-FA33-4895-A489-C5AD9E9F84A3}" srcId="{F51F1B59-F865-455C-8E8D-7428FA635AA2}" destId="{60C31EF3-7007-440D-93D5-BD503A13AB58}" srcOrd="1" destOrd="0" parTransId="{40995922-2D91-48D3-88AA-0663C4902638}" sibTransId="{AC376DD6-6C8D-4E93-84D7-859ED8BED34F}"/>
    <dgm:cxn modelId="{5A53CA66-79E0-48A5-94CC-A6D4B9C95EA3}" srcId="{F51F1B59-F865-455C-8E8D-7428FA635AA2}" destId="{0350A010-4454-4E4A-A8BB-8872937C3E6A}" srcOrd="0" destOrd="0" parTransId="{CD628CBE-AF0A-4732-9D7D-85389FF4E2A8}" sibTransId="{B75C0761-68E4-4117-AEE6-B313F571E20D}"/>
    <dgm:cxn modelId="{02A56770-955E-4CEA-80D7-F63E368DCD68}" type="presParOf" srcId="{7AFC88FC-261B-4EFB-9B98-F706F465C152}" destId="{35AF66F8-A05D-416B-BCD2-B21E8DB36E49}" srcOrd="0" destOrd="0" presId="urn:microsoft.com/office/officeart/2005/8/layout/matrix1"/>
    <dgm:cxn modelId="{0884E09B-52DA-41C9-BF89-C383347DF1DD}" type="presParOf" srcId="{35AF66F8-A05D-416B-BCD2-B21E8DB36E49}" destId="{C0A6F301-A93D-42CF-8DEE-2EF1BBD6115F}" srcOrd="0" destOrd="0" presId="urn:microsoft.com/office/officeart/2005/8/layout/matrix1"/>
    <dgm:cxn modelId="{757CD803-C383-43D5-94CC-7B117C0ACF00}" type="presParOf" srcId="{35AF66F8-A05D-416B-BCD2-B21E8DB36E49}" destId="{06A1D337-5800-4258-9FAA-61DC436C6AF7}" srcOrd="1" destOrd="0" presId="urn:microsoft.com/office/officeart/2005/8/layout/matrix1"/>
    <dgm:cxn modelId="{A7EDE33C-0425-403C-B989-A8C85C8DF9F7}" type="presParOf" srcId="{35AF66F8-A05D-416B-BCD2-B21E8DB36E49}" destId="{90866483-8F8A-4E0A-80CF-42B73CF00A90}" srcOrd="2" destOrd="0" presId="urn:microsoft.com/office/officeart/2005/8/layout/matrix1"/>
    <dgm:cxn modelId="{DE702B8B-03F0-463E-AACD-1D96B4DB1B47}" type="presParOf" srcId="{35AF66F8-A05D-416B-BCD2-B21E8DB36E49}" destId="{0B90BDDD-D5F9-4D23-AEE0-D7FD62A6E9A9}" srcOrd="3" destOrd="0" presId="urn:microsoft.com/office/officeart/2005/8/layout/matrix1"/>
    <dgm:cxn modelId="{94B04CC8-7A1F-463F-92F8-7DA24EE61214}" type="presParOf" srcId="{35AF66F8-A05D-416B-BCD2-B21E8DB36E49}" destId="{4EFB3415-E0AE-4477-B1CA-6E1999A31622}" srcOrd="4" destOrd="0" presId="urn:microsoft.com/office/officeart/2005/8/layout/matrix1"/>
    <dgm:cxn modelId="{3CD7C41F-53F3-4F1F-B204-F8A6A1175669}" type="presParOf" srcId="{35AF66F8-A05D-416B-BCD2-B21E8DB36E49}" destId="{7CC0F550-339F-4E14-A2BB-5F833846BE70}" srcOrd="5" destOrd="0" presId="urn:microsoft.com/office/officeart/2005/8/layout/matrix1"/>
    <dgm:cxn modelId="{04D31A53-35AF-4C8A-8C4A-9026C21BF9A6}" type="presParOf" srcId="{35AF66F8-A05D-416B-BCD2-B21E8DB36E49}" destId="{7C9489EF-4515-49F4-96C9-1B1A2B2A95F8}" srcOrd="6" destOrd="0" presId="urn:microsoft.com/office/officeart/2005/8/layout/matrix1"/>
    <dgm:cxn modelId="{46DB1263-3699-40A9-A2FD-560FF2F5D199}" type="presParOf" srcId="{35AF66F8-A05D-416B-BCD2-B21E8DB36E49}" destId="{25A48D5A-2DDF-48B7-8CA3-0C1A13B2EF23}" srcOrd="7" destOrd="0" presId="urn:microsoft.com/office/officeart/2005/8/layout/matrix1"/>
    <dgm:cxn modelId="{E59F3D5B-5F41-4C1B-A59D-CB24F19E6942}" type="presParOf" srcId="{7AFC88FC-261B-4EFB-9B98-F706F465C152}" destId="{F4C3D59D-4CEA-4809-B70C-8D19BD9203BE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942B04C6-31ED-4648-A7A6-599F135BF1BA}" type="doc">
      <dgm:prSet loTypeId="urn:microsoft.com/office/officeart/2005/8/layout/arrow5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DCDFF54-5466-487C-B42C-157CE0BEF143}">
      <dgm:prSet phldrT="[Текст]"/>
      <dgm:spPr/>
      <dgm:t>
        <a:bodyPr/>
        <a:lstStyle/>
        <a:p>
          <a:r>
            <a:rPr lang="ru-RU" dirty="0" smtClean="0">
              <a:solidFill>
                <a:schemeClr val="bg1"/>
              </a:solidFill>
            </a:rPr>
            <a:t>Естественный процесс архаизации  языка классических текстов</a:t>
          </a:r>
          <a:endParaRPr lang="ru-RU" dirty="0">
            <a:solidFill>
              <a:schemeClr val="bg1"/>
            </a:solidFill>
          </a:endParaRPr>
        </a:p>
      </dgm:t>
    </dgm:pt>
    <dgm:pt modelId="{65438029-1A9D-4A35-B57E-35DA4FBCA08C}" type="parTrans" cxnId="{A47F6E4F-D79F-4F7B-9230-01F6D5AE2217}">
      <dgm:prSet/>
      <dgm:spPr/>
      <dgm:t>
        <a:bodyPr/>
        <a:lstStyle/>
        <a:p>
          <a:endParaRPr lang="ru-RU"/>
        </a:p>
      </dgm:t>
    </dgm:pt>
    <dgm:pt modelId="{D19587C6-35A6-4CCE-A0E4-986BF23F07F9}" type="sibTrans" cxnId="{A47F6E4F-D79F-4F7B-9230-01F6D5AE2217}">
      <dgm:prSet/>
      <dgm:spPr/>
      <dgm:t>
        <a:bodyPr/>
        <a:lstStyle/>
        <a:p>
          <a:endParaRPr lang="ru-RU"/>
        </a:p>
      </dgm:t>
    </dgm:pt>
    <dgm:pt modelId="{894FF14D-26E5-43AB-8841-FCABD05E2C20}">
      <dgm:prSet phldrT="[Текст]"/>
      <dgm:spPr/>
      <dgm:t>
        <a:bodyPr/>
        <a:lstStyle/>
        <a:p>
          <a:r>
            <a:rPr lang="ru-RU" dirty="0" smtClean="0">
              <a:solidFill>
                <a:schemeClr val="bg1"/>
              </a:solidFill>
            </a:rPr>
            <a:t>Порча литературного языка</a:t>
          </a:r>
          <a:endParaRPr lang="ru-RU" dirty="0">
            <a:solidFill>
              <a:schemeClr val="bg1"/>
            </a:solidFill>
          </a:endParaRPr>
        </a:p>
      </dgm:t>
    </dgm:pt>
    <dgm:pt modelId="{EAD05325-B286-478F-8D6A-52EFF22D59AA}" type="parTrans" cxnId="{5249B765-D87A-4E35-BEAC-F05BB903B91E}">
      <dgm:prSet/>
      <dgm:spPr/>
      <dgm:t>
        <a:bodyPr/>
        <a:lstStyle/>
        <a:p>
          <a:endParaRPr lang="ru-RU"/>
        </a:p>
      </dgm:t>
    </dgm:pt>
    <dgm:pt modelId="{3C943F8B-9C92-45E0-861E-A32AF4A7D476}" type="sibTrans" cxnId="{5249B765-D87A-4E35-BEAC-F05BB903B91E}">
      <dgm:prSet/>
      <dgm:spPr/>
      <dgm:t>
        <a:bodyPr/>
        <a:lstStyle/>
        <a:p>
          <a:endParaRPr lang="ru-RU"/>
        </a:p>
      </dgm:t>
    </dgm:pt>
    <dgm:pt modelId="{E5D051E5-025C-4010-954B-9B42C6B1DE92}" type="pres">
      <dgm:prSet presAssocID="{942B04C6-31ED-4648-A7A6-599F135BF1BA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FFFBE56-C33F-4266-B50F-3D803F06970C}" type="pres">
      <dgm:prSet presAssocID="{EDCDFF54-5466-487C-B42C-157CE0BEF143}" presName="arrow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C4FCC5A-D551-4D49-BCCF-20024346FF27}" type="pres">
      <dgm:prSet presAssocID="{894FF14D-26E5-43AB-8841-FCABD05E2C20}" presName="arrow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B96D11C-585D-4C1F-AC53-9C5634F0AA36}" type="presOf" srcId="{894FF14D-26E5-43AB-8841-FCABD05E2C20}" destId="{6C4FCC5A-D551-4D49-BCCF-20024346FF27}" srcOrd="0" destOrd="0" presId="urn:microsoft.com/office/officeart/2005/8/layout/arrow5"/>
    <dgm:cxn modelId="{B99FBBF2-891E-4783-BB11-73EE7C1F12AF}" type="presOf" srcId="{942B04C6-31ED-4648-A7A6-599F135BF1BA}" destId="{E5D051E5-025C-4010-954B-9B42C6B1DE92}" srcOrd="0" destOrd="0" presId="urn:microsoft.com/office/officeart/2005/8/layout/arrow5"/>
    <dgm:cxn modelId="{02C5D98B-AB3C-4B3B-A871-A162644A1729}" type="presOf" srcId="{EDCDFF54-5466-487C-B42C-157CE0BEF143}" destId="{2FFFBE56-C33F-4266-B50F-3D803F06970C}" srcOrd="0" destOrd="0" presId="urn:microsoft.com/office/officeart/2005/8/layout/arrow5"/>
    <dgm:cxn modelId="{5249B765-D87A-4E35-BEAC-F05BB903B91E}" srcId="{942B04C6-31ED-4648-A7A6-599F135BF1BA}" destId="{894FF14D-26E5-43AB-8841-FCABD05E2C20}" srcOrd="1" destOrd="0" parTransId="{EAD05325-B286-478F-8D6A-52EFF22D59AA}" sibTransId="{3C943F8B-9C92-45E0-861E-A32AF4A7D476}"/>
    <dgm:cxn modelId="{A47F6E4F-D79F-4F7B-9230-01F6D5AE2217}" srcId="{942B04C6-31ED-4648-A7A6-599F135BF1BA}" destId="{EDCDFF54-5466-487C-B42C-157CE0BEF143}" srcOrd="0" destOrd="0" parTransId="{65438029-1A9D-4A35-B57E-35DA4FBCA08C}" sibTransId="{D19587C6-35A6-4CCE-A0E4-986BF23F07F9}"/>
    <dgm:cxn modelId="{E7102B62-B0D8-42EF-837B-19AD9AFAF9D3}" type="presParOf" srcId="{E5D051E5-025C-4010-954B-9B42C6B1DE92}" destId="{2FFFBE56-C33F-4266-B50F-3D803F06970C}" srcOrd="0" destOrd="0" presId="urn:microsoft.com/office/officeart/2005/8/layout/arrow5"/>
    <dgm:cxn modelId="{E55F99E3-F3CF-45F3-A44C-D18B74F6D0E8}" type="presParOf" srcId="{E5D051E5-025C-4010-954B-9B42C6B1DE92}" destId="{6C4FCC5A-D551-4D49-BCCF-20024346FF27}" srcOrd="1" destOrd="0" presId="urn:microsoft.com/office/officeart/2005/8/layout/arrow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221E9020-D1B5-49AC-9AE4-5CE38502AA90}" type="doc">
      <dgm:prSet loTypeId="urn:microsoft.com/office/officeart/2005/8/layout/matrix1" loCatId="matrix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FCA2B7E-E4E6-46C9-A9F8-437950FFBA2E}">
      <dgm:prSet phldrT="[Текст]" custT="1"/>
      <dgm:spPr/>
      <dgm:t>
        <a:bodyPr/>
        <a:lstStyle/>
        <a:p>
          <a:r>
            <a:rPr lang="ru-RU" sz="2400" dirty="0" smtClean="0"/>
            <a:t>«стёртое авторство» в ХХ</a:t>
          </a:r>
          <a:r>
            <a:rPr lang="en-US" sz="2400" dirty="0" smtClean="0"/>
            <a:t>I</a:t>
          </a:r>
          <a:r>
            <a:rPr lang="ru-RU" sz="2400" dirty="0" smtClean="0"/>
            <a:t> веке</a:t>
          </a:r>
        </a:p>
        <a:p>
          <a:r>
            <a:rPr lang="ru-RU" sz="1200" dirty="0" smtClean="0"/>
            <a:t>«Фигура автора принадлежит Новому времени», - Р. </a:t>
          </a:r>
          <a:r>
            <a:rPr lang="ru-RU" sz="1200" dirty="0" err="1" smtClean="0"/>
            <a:t>Барт</a:t>
          </a:r>
          <a:r>
            <a:rPr lang="ru-RU" sz="1200" dirty="0" smtClean="0"/>
            <a:t>, «Смерть автора».</a:t>
          </a:r>
          <a:endParaRPr lang="ru-RU" sz="1200" dirty="0"/>
        </a:p>
      </dgm:t>
    </dgm:pt>
    <dgm:pt modelId="{8D8120D9-3496-426B-B46E-BE9742C1DB21}" type="parTrans" cxnId="{610F7D84-1528-4318-8010-AF45BAA92B7D}">
      <dgm:prSet/>
      <dgm:spPr/>
      <dgm:t>
        <a:bodyPr/>
        <a:lstStyle/>
        <a:p>
          <a:endParaRPr lang="ru-RU"/>
        </a:p>
      </dgm:t>
    </dgm:pt>
    <dgm:pt modelId="{EA332AE9-B15D-4D30-9980-52DA3561C94A}" type="sibTrans" cxnId="{610F7D84-1528-4318-8010-AF45BAA92B7D}">
      <dgm:prSet/>
      <dgm:spPr/>
      <dgm:t>
        <a:bodyPr/>
        <a:lstStyle/>
        <a:p>
          <a:endParaRPr lang="ru-RU"/>
        </a:p>
      </dgm:t>
    </dgm:pt>
    <dgm:pt modelId="{2FB2AF88-8ADE-4D8F-B931-3E1F9223F504}">
      <dgm:prSet phldrT="[Текст]"/>
      <dgm:spPr/>
      <dgm:t>
        <a:bodyPr/>
        <a:lstStyle/>
        <a:p>
          <a:r>
            <a:rPr lang="ru-RU" dirty="0" smtClean="0">
              <a:solidFill>
                <a:schemeClr val="bg1"/>
              </a:solidFill>
            </a:rPr>
            <a:t>Мои ученики из авторов превращаются в «</a:t>
          </a:r>
          <a:r>
            <a:rPr lang="ru-RU" dirty="0" err="1" smtClean="0">
              <a:solidFill>
                <a:schemeClr val="bg1"/>
              </a:solidFill>
            </a:rPr>
            <a:t>скрипторов</a:t>
          </a:r>
          <a:r>
            <a:rPr lang="ru-RU" dirty="0" smtClean="0">
              <a:solidFill>
                <a:schemeClr val="bg1"/>
              </a:solidFill>
            </a:rPr>
            <a:t>»</a:t>
          </a:r>
        </a:p>
        <a:p>
          <a:r>
            <a:rPr lang="ru-RU" b="1" dirty="0" smtClean="0">
              <a:solidFill>
                <a:schemeClr val="bg1"/>
              </a:solidFill>
            </a:rPr>
            <a:t>«Цитата была такой большой, что я не стала ставить кавычки…»</a:t>
          </a:r>
        </a:p>
        <a:p>
          <a:r>
            <a:rPr lang="ru-RU" dirty="0" smtClean="0">
              <a:solidFill>
                <a:schemeClr val="bg1"/>
              </a:solidFill>
            </a:rPr>
            <a:t> (ученица СУНЦ НГУ)</a:t>
          </a:r>
        </a:p>
        <a:p>
          <a:endParaRPr lang="ru-RU" dirty="0" smtClean="0">
            <a:solidFill>
              <a:schemeClr val="bg1"/>
            </a:solidFill>
          </a:endParaRPr>
        </a:p>
        <a:p>
          <a:endParaRPr lang="ru-RU" dirty="0"/>
        </a:p>
      </dgm:t>
    </dgm:pt>
    <dgm:pt modelId="{8BBEC8D3-6CE0-4A82-9916-157902965E38}" type="parTrans" cxnId="{63F9F251-0753-4883-9D28-A123539A5292}">
      <dgm:prSet/>
      <dgm:spPr/>
      <dgm:t>
        <a:bodyPr/>
        <a:lstStyle/>
        <a:p>
          <a:endParaRPr lang="ru-RU"/>
        </a:p>
      </dgm:t>
    </dgm:pt>
    <dgm:pt modelId="{8658E27B-E887-4FDB-8047-052084C52BBF}" type="sibTrans" cxnId="{63F9F251-0753-4883-9D28-A123539A5292}">
      <dgm:prSet/>
      <dgm:spPr/>
      <dgm:t>
        <a:bodyPr/>
        <a:lstStyle/>
        <a:p>
          <a:endParaRPr lang="ru-RU"/>
        </a:p>
      </dgm:t>
    </dgm:pt>
    <dgm:pt modelId="{90C32AF5-7509-4245-9225-2F77D198FFD8}">
      <dgm:prSet phldrT="[Текст]"/>
      <dgm:spPr/>
      <dgm:t>
        <a:bodyPr/>
        <a:lstStyle/>
        <a:p>
          <a:r>
            <a:rPr lang="ru-RU" dirty="0" smtClean="0">
              <a:solidFill>
                <a:schemeClr val="bg1"/>
              </a:solidFill>
            </a:rPr>
            <a:t>Средневековье – период </a:t>
          </a:r>
          <a:r>
            <a:rPr lang="ru-RU" dirty="0" err="1" smtClean="0">
              <a:solidFill>
                <a:schemeClr val="bg1"/>
              </a:solidFill>
            </a:rPr>
            <a:t>минимализации</a:t>
          </a:r>
          <a:r>
            <a:rPr lang="ru-RU" dirty="0" smtClean="0">
              <a:solidFill>
                <a:schemeClr val="bg1"/>
              </a:solidFill>
            </a:rPr>
            <a:t> новизны  (клише, стереотипы, каноны)</a:t>
          </a:r>
        </a:p>
        <a:p>
          <a:r>
            <a:rPr lang="ru-RU" dirty="0" smtClean="0">
              <a:solidFill>
                <a:schemeClr val="bg1"/>
              </a:solidFill>
            </a:rPr>
            <a:t>Снижение </a:t>
          </a:r>
          <a:r>
            <a:rPr lang="ru-RU" dirty="0" err="1" smtClean="0">
              <a:solidFill>
                <a:schemeClr val="bg1"/>
              </a:solidFill>
            </a:rPr>
            <a:t>креативности</a:t>
          </a:r>
          <a:r>
            <a:rPr lang="ru-RU" dirty="0" smtClean="0">
              <a:solidFill>
                <a:schemeClr val="bg1"/>
              </a:solidFill>
            </a:rPr>
            <a:t>: чем свободнее задание, чем больше фантазии оно требует, - тем меньше энтузиазма вызывает (раньше было наоборот)</a:t>
          </a:r>
          <a:endParaRPr lang="ru-RU" dirty="0">
            <a:solidFill>
              <a:schemeClr val="bg1"/>
            </a:solidFill>
          </a:endParaRPr>
        </a:p>
      </dgm:t>
    </dgm:pt>
    <dgm:pt modelId="{D89F3D42-42B7-405A-A384-D8001C9630B2}" type="parTrans" cxnId="{F716E5F6-4ACB-417B-B801-08E28C0188AB}">
      <dgm:prSet/>
      <dgm:spPr/>
      <dgm:t>
        <a:bodyPr/>
        <a:lstStyle/>
        <a:p>
          <a:endParaRPr lang="ru-RU"/>
        </a:p>
      </dgm:t>
    </dgm:pt>
    <dgm:pt modelId="{0671F8D5-9FB4-4DC2-8ADE-1C627C2AE736}" type="sibTrans" cxnId="{F716E5F6-4ACB-417B-B801-08E28C0188AB}">
      <dgm:prSet/>
      <dgm:spPr/>
      <dgm:t>
        <a:bodyPr/>
        <a:lstStyle/>
        <a:p>
          <a:endParaRPr lang="ru-RU"/>
        </a:p>
      </dgm:t>
    </dgm:pt>
    <dgm:pt modelId="{099D11A1-7F51-414D-8A22-C2F5E97623BE}">
      <dgm:prSet phldrT="[Текст]"/>
      <dgm:spPr/>
      <dgm:t>
        <a:bodyPr/>
        <a:lstStyle/>
        <a:p>
          <a:r>
            <a:rPr lang="ru-RU" dirty="0" smtClean="0">
              <a:solidFill>
                <a:schemeClr val="bg1"/>
              </a:solidFill>
            </a:rPr>
            <a:t> </a:t>
          </a:r>
          <a:r>
            <a:rPr lang="ru-RU" dirty="0" err="1" smtClean="0">
              <a:solidFill>
                <a:schemeClr val="bg1"/>
              </a:solidFill>
            </a:rPr>
            <a:t>Компиляторство</a:t>
          </a:r>
          <a:r>
            <a:rPr lang="ru-RU" dirty="0" smtClean="0">
              <a:solidFill>
                <a:schemeClr val="bg1"/>
              </a:solidFill>
            </a:rPr>
            <a:t>, эпигонство</a:t>
          </a:r>
          <a:endParaRPr lang="ru-RU" dirty="0">
            <a:solidFill>
              <a:schemeClr val="bg1"/>
            </a:solidFill>
          </a:endParaRPr>
        </a:p>
      </dgm:t>
    </dgm:pt>
    <dgm:pt modelId="{AE464C40-73E5-4FAC-8DCF-737F41EBCF7E}" type="parTrans" cxnId="{E34BD612-CC37-4DF8-BBF4-7E83AA19822E}">
      <dgm:prSet/>
      <dgm:spPr/>
      <dgm:t>
        <a:bodyPr/>
        <a:lstStyle/>
        <a:p>
          <a:endParaRPr lang="ru-RU"/>
        </a:p>
      </dgm:t>
    </dgm:pt>
    <dgm:pt modelId="{0F0DA234-7BBC-4AC9-A431-D67386500A12}" type="sibTrans" cxnId="{E34BD612-CC37-4DF8-BBF4-7E83AA19822E}">
      <dgm:prSet/>
      <dgm:spPr/>
      <dgm:t>
        <a:bodyPr/>
        <a:lstStyle/>
        <a:p>
          <a:endParaRPr lang="ru-RU"/>
        </a:p>
      </dgm:t>
    </dgm:pt>
    <dgm:pt modelId="{7438DD03-980C-4BBD-B1D6-974AEA22A453}">
      <dgm:prSet phldrT="[Текст]"/>
      <dgm:spPr/>
      <dgm:t>
        <a:bodyPr/>
        <a:lstStyle/>
        <a:p>
          <a:r>
            <a:rPr lang="ru-RU" dirty="0" smtClean="0">
              <a:solidFill>
                <a:schemeClr val="bg1"/>
              </a:solidFill>
            </a:rPr>
            <a:t>Коллективное авторство (средневековый человек не является индивидуальностью в полном смысле слова – он мало осознает себя в отрыве от социума)</a:t>
          </a:r>
        </a:p>
        <a:p>
          <a:endParaRPr lang="ru-RU" dirty="0"/>
        </a:p>
      </dgm:t>
    </dgm:pt>
    <dgm:pt modelId="{41093AA8-653B-4BF7-B180-58716F09AA3C}" type="parTrans" cxnId="{BAB61FF6-DF97-4308-8FA9-F660EFD026A7}">
      <dgm:prSet/>
      <dgm:spPr/>
      <dgm:t>
        <a:bodyPr/>
        <a:lstStyle/>
        <a:p>
          <a:endParaRPr lang="ru-RU"/>
        </a:p>
      </dgm:t>
    </dgm:pt>
    <dgm:pt modelId="{BB687A59-B8CC-460A-8DBE-7DB80E90941F}" type="sibTrans" cxnId="{BAB61FF6-DF97-4308-8FA9-F660EFD026A7}">
      <dgm:prSet/>
      <dgm:spPr/>
      <dgm:t>
        <a:bodyPr/>
        <a:lstStyle/>
        <a:p>
          <a:endParaRPr lang="ru-RU"/>
        </a:p>
      </dgm:t>
    </dgm:pt>
    <dgm:pt modelId="{8093FD4A-21BA-4FCF-9192-10BA9AC87527}" type="pres">
      <dgm:prSet presAssocID="{221E9020-D1B5-49AC-9AE4-5CE38502AA90}" presName="diagram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2650429-D4C4-4887-85B4-CF4853432F61}" type="pres">
      <dgm:prSet presAssocID="{221E9020-D1B5-49AC-9AE4-5CE38502AA90}" presName="matrix" presStyleCnt="0"/>
      <dgm:spPr/>
    </dgm:pt>
    <dgm:pt modelId="{2432BE08-9234-4FC1-BE1A-B65075CB5C26}" type="pres">
      <dgm:prSet presAssocID="{221E9020-D1B5-49AC-9AE4-5CE38502AA90}" presName="tile1" presStyleLbl="node1" presStyleIdx="0" presStyleCnt="4"/>
      <dgm:spPr/>
      <dgm:t>
        <a:bodyPr/>
        <a:lstStyle/>
        <a:p>
          <a:endParaRPr lang="ru-RU"/>
        </a:p>
      </dgm:t>
    </dgm:pt>
    <dgm:pt modelId="{4E90771D-DA4B-495A-824B-1A549A31655E}" type="pres">
      <dgm:prSet presAssocID="{221E9020-D1B5-49AC-9AE4-5CE38502AA90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848182B-7CEB-4119-A794-3BF792E6760B}" type="pres">
      <dgm:prSet presAssocID="{221E9020-D1B5-49AC-9AE4-5CE38502AA90}" presName="tile2" presStyleLbl="node1" presStyleIdx="1" presStyleCnt="4"/>
      <dgm:spPr/>
      <dgm:t>
        <a:bodyPr/>
        <a:lstStyle/>
        <a:p>
          <a:endParaRPr lang="ru-RU"/>
        </a:p>
      </dgm:t>
    </dgm:pt>
    <dgm:pt modelId="{31A9EE9E-F19B-483F-9556-68F4DE47BA11}" type="pres">
      <dgm:prSet presAssocID="{221E9020-D1B5-49AC-9AE4-5CE38502AA90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9460A9C-BAC9-4273-867E-C8DF7EA0F01B}" type="pres">
      <dgm:prSet presAssocID="{221E9020-D1B5-49AC-9AE4-5CE38502AA90}" presName="tile3" presStyleLbl="node1" presStyleIdx="2" presStyleCnt="4"/>
      <dgm:spPr/>
      <dgm:t>
        <a:bodyPr/>
        <a:lstStyle/>
        <a:p>
          <a:endParaRPr lang="ru-RU"/>
        </a:p>
      </dgm:t>
    </dgm:pt>
    <dgm:pt modelId="{27921277-4BA2-4C72-BC3B-84258990FAF6}" type="pres">
      <dgm:prSet presAssocID="{221E9020-D1B5-49AC-9AE4-5CE38502AA90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5845B35-A143-4401-97F1-945C6CBA1187}" type="pres">
      <dgm:prSet presAssocID="{221E9020-D1B5-49AC-9AE4-5CE38502AA90}" presName="tile4" presStyleLbl="node1" presStyleIdx="3" presStyleCnt="4" custLinFactNeighborY="-1788"/>
      <dgm:spPr/>
      <dgm:t>
        <a:bodyPr/>
        <a:lstStyle/>
        <a:p>
          <a:endParaRPr lang="ru-RU"/>
        </a:p>
      </dgm:t>
    </dgm:pt>
    <dgm:pt modelId="{BE94A24C-B813-4902-964F-B035383033B8}" type="pres">
      <dgm:prSet presAssocID="{221E9020-D1B5-49AC-9AE4-5CE38502AA90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647222E-0A7D-47FB-9FCB-9697A95FB2E7}" type="pres">
      <dgm:prSet presAssocID="{221E9020-D1B5-49AC-9AE4-5CE38502AA90}" presName="centerTile" presStyleLbl="fgShp" presStyleIdx="0" presStyleCnt="1" custScaleY="120524">
        <dgm:presLayoutVars>
          <dgm:chMax val="0"/>
          <dgm:chPref val="0"/>
        </dgm:presLayoutVars>
      </dgm:prSet>
      <dgm:spPr/>
      <dgm:t>
        <a:bodyPr/>
        <a:lstStyle/>
        <a:p>
          <a:endParaRPr lang="ru-RU"/>
        </a:p>
      </dgm:t>
    </dgm:pt>
  </dgm:ptLst>
  <dgm:cxnLst>
    <dgm:cxn modelId="{BAB61FF6-DF97-4308-8FA9-F660EFD026A7}" srcId="{1FCA2B7E-E4E6-46C9-A9F8-437950FFBA2E}" destId="{7438DD03-980C-4BBD-B1D6-974AEA22A453}" srcOrd="3" destOrd="0" parTransId="{41093AA8-653B-4BF7-B180-58716F09AA3C}" sibTransId="{BB687A59-B8CC-460A-8DBE-7DB80E90941F}"/>
    <dgm:cxn modelId="{E34BD612-CC37-4DF8-BBF4-7E83AA19822E}" srcId="{1FCA2B7E-E4E6-46C9-A9F8-437950FFBA2E}" destId="{099D11A1-7F51-414D-8A22-C2F5E97623BE}" srcOrd="2" destOrd="0" parTransId="{AE464C40-73E5-4FAC-8DCF-737F41EBCF7E}" sibTransId="{0F0DA234-7BBC-4AC9-A431-D67386500A12}"/>
    <dgm:cxn modelId="{610F7D84-1528-4318-8010-AF45BAA92B7D}" srcId="{221E9020-D1B5-49AC-9AE4-5CE38502AA90}" destId="{1FCA2B7E-E4E6-46C9-A9F8-437950FFBA2E}" srcOrd="0" destOrd="0" parTransId="{8D8120D9-3496-426B-B46E-BE9742C1DB21}" sibTransId="{EA332AE9-B15D-4D30-9980-52DA3561C94A}"/>
    <dgm:cxn modelId="{42D6D0EF-F2D7-401B-A6A0-E9C9FC1D36F2}" type="presOf" srcId="{2FB2AF88-8ADE-4D8F-B931-3E1F9223F504}" destId="{2432BE08-9234-4FC1-BE1A-B65075CB5C26}" srcOrd="0" destOrd="0" presId="urn:microsoft.com/office/officeart/2005/8/layout/matrix1"/>
    <dgm:cxn modelId="{1B6FF89B-B11A-45BE-A549-9A99951C9A05}" type="presOf" srcId="{1FCA2B7E-E4E6-46C9-A9F8-437950FFBA2E}" destId="{5647222E-0A7D-47FB-9FCB-9697A95FB2E7}" srcOrd="0" destOrd="0" presId="urn:microsoft.com/office/officeart/2005/8/layout/matrix1"/>
    <dgm:cxn modelId="{C44305B5-6075-482B-9476-31E90DE4488B}" type="presOf" srcId="{221E9020-D1B5-49AC-9AE4-5CE38502AA90}" destId="{8093FD4A-21BA-4FCF-9192-10BA9AC87527}" srcOrd="0" destOrd="0" presId="urn:microsoft.com/office/officeart/2005/8/layout/matrix1"/>
    <dgm:cxn modelId="{03814296-4614-4E0D-858A-6B6A1E399F69}" type="presOf" srcId="{7438DD03-980C-4BBD-B1D6-974AEA22A453}" destId="{65845B35-A143-4401-97F1-945C6CBA1187}" srcOrd="0" destOrd="0" presId="urn:microsoft.com/office/officeart/2005/8/layout/matrix1"/>
    <dgm:cxn modelId="{3B6FA4CB-5B5D-425D-9111-CF08308C91C1}" type="presOf" srcId="{099D11A1-7F51-414D-8A22-C2F5E97623BE}" destId="{09460A9C-BAC9-4273-867E-C8DF7EA0F01B}" srcOrd="0" destOrd="0" presId="urn:microsoft.com/office/officeart/2005/8/layout/matrix1"/>
    <dgm:cxn modelId="{192F0907-A3C5-4C86-A43F-01EEF389D05F}" type="presOf" srcId="{7438DD03-980C-4BBD-B1D6-974AEA22A453}" destId="{BE94A24C-B813-4902-964F-B035383033B8}" srcOrd="1" destOrd="0" presId="urn:microsoft.com/office/officeart/2005/8/layout/matrix1"/>
    <dgm:cxn modelId="{90A8548C-467C-4626-80E5-C54AAC01BEFF}" type="presOf" srcId="{90C32AF5-7509-4245-9225-2F77D198FFD8}" destId="{F848182B-7CEB-4119-A794-3BF792E6760B}" srcOrd="0" destOrd="0" presId="urn:microsoft.com/office/officeart/2005/8/layout/matrix1"/>
    <dgm:cxn modelId="{BF015BC0-5779-4AA0-98D0-39906ADFF898}" type="presOf" srcId="{2FB2AF88-8ADE-4D8F-B931-3E1F9223F504}" destId="{4E90771D-DA4B-495A-824B-1A549A31655E}" srcOrd="1" destOrd="0" presId="urn:microsoft.com/office/officeart/2005/8/layout/matrix1"/>
    <dgm:cxn modelId="{F716E5F6-4ACB-417B-B801-08E28C0188AB}" srcId="{1FCA2B7E-E4E6-46C9-A9F8-437950FFBA2E}" destId="{90C32AF5-7509-4245-9225-2F77D198FFD8}" srcOrd="1" destOrd="0" parTransId="{D89F3D42-42B7-405A-A384-D8001C9630B2}" sibTransId="{0671F8D5-9FB4-4DC2-8ADE-1C627C2AE736}"/>
    <dgm:cxn modelId="{437D508C-45A1-42EC-9BF3-9B73D8C8988C}" type="presOf" srcId="{099D11A1-7F51-414D-8A22-C2F5E97623BE}" destId="{27921277-4BA2-4C72-BC3B-84258990FAF6}" srcOrd="1" destOrd="0" presId="urn:microsoft.com/office/officeart/2005/8/layout/matrix1"/>
    <dgm:cxn modelId="{63F9F251-0753-4883-9D28-A123539A5292}" srcId="{1FCA2B7E-E4E6-46C9-A9F8-437950FFBA2E}" destId="{2FB2AF88-8ADE-4D8F-B931-3E1F9223F504}" srcOrd="0" destOrd="0" parTransId="{8BBEC8D3-6CE0-4A82-9916-157902965E38}" sibTransId="{8658E27B-E887-4FDB-8047-052084C52BBF}"/>
    <dgm:cxn modelId="{9B5530DF-B8E8-4E83-8C95-C2529F42D66A}" type="presOf" srcId="{90C32AF5-7509-4245-9225-2F77D198FFD8}" destId="{31A9EE9E-F19B-483F-9556-68F4DE47BA11}" srcOrd="1" destOrd="0" presId="urn:microsoft.com/office/officeart/2005/8/layout/matrix1"/>
    <dgm:cxn modelId="{C996C131-D051-4A15-BEFD-0078813E3412}" type="presParOf" srcId="{8093FD4A-21BA-4FCF-9192-10BA9AC87527}" destId="{52650429-D4C4-4887-85B4-CF4853432F61}" srcOrd="0" destOrd="0" presId="urn:microsoft.com/office/officeart/2005/8/layout/matrix1"/>
    <dgm:cxn modelId="{0C564853-2FB1-472F-9799-B5639EE6B0C0}" type="presParOf" srcId="{52650429-D4C4-4887-85B4-CF4853432F61}" destId="{2432BE08-9234-4FC1-BE1A-B65075CB5C26}" srcOrd="0" destOrd="0" presId="urn:microsoft.com/office/officeart/2005/8/layout/matrix1"/>
    <dgm:cxn modelId="{DDAD0B3D-CA88-4A14-9BDC-801EA1DEFA29}" type="presParOf" srcId="{52650429-D4C4-4887-85B4-CF4853432F61}" destId="{4E90771D-DA4B-495A-824B-1A549A31655E}" srcOrd="1" destOrd="0" presId="urn:microsoft.com/office/officeart/2005/8/layout/matrix1"/>
    <dgm:cxn modelId="{3DD974B0-F962-4CCD-8ED6-F795FEC94A32}" type="presParOf" srcId="{52650429-D4C4-4887-85B4-CF4853432F61}" destId="{F848182B-7CEB-4119-A794-3BF792E6760B}" srcOrd="2" destOrd="0" presId="urn:microsoft.com/office/officeart/2005/8/layout/matrix1"/>
    <dgm:cxn modelId="{2D17DF64-FC97-4E29-845D-61BA2B848FA3}" type="presParOf" srcId="{52650429-D4C4-4887-85B4-CF4853432F61}" destId="{31A9EE9E-F19B-483F-9556-68F4DE47BA11}" srcOrd="3" destOrd="0" presId="urn:microsoft.com/office/officeart/2005/8/layout/matrix1"/>
    <dgm:cxn modelId="{B32A59CE-43D4-4674-B226-D363C33BEC1B}" type="presParOf" srcId="{52650429-D4C4-4887-85B4-CF4853432F61}" destId="{09460A9C-BAC9-4273-867E-C8DF7EA0F01B}" srcOrd="4" destOrd="0" presId="urn:microsoft.com/office/officeart/2005/8/layout/matrix1"/>
    <dgm:cxn modelId="{AB1BA7B1-545A-432B-B9F2-3A163002A12E}" type="presParOf" srcId="{52650429-D4C4-4887-85B4-CF4853432F61}" destId="{27921277-4BA2-4C72-BC3B-84258990FAF6}" srcOrd="5" destOrd="0" presId="urn:microsoft.com/office/officeart/2005/8/layout/matrix1"/>
    <dgm:cxn modelId="{4357B581-4151-4080-B63F-BC7BA07E6FCE}" type="presParOf" srcId="{52650429-D4C4-4887-85B4-CF4853432F61}" destId="{65845B35-A143-4401-97F1-945C6CBA1187}" srcOrd="6" destOrd="0" presId="urn:microsoft.com/office/officeart/2005/8/layout/matrix1"/>
    <dgm:cxn modelId="{0A2EBA5B-1596-4C69-811E-9AB92941D45F}" type="presParOf" srcId="{52650429-D4C4-4887-85B4-CF4853432F61}" destId="{BE94A24C-B813-4902-964F-B035383033B8}" srcOrd="7" destOrd="0" presId="urn:microsoft.com/office/officeart/2005/8/layout/matrix1"/>
    <dgm:cxn modelId="{E1640E93-3808-4441-91EF-50B1EF6ED4C0}" type="presParOf" srcId="{8093FD4A-21BA-4FCF-9192-10BA9AC87527}" destId="{5647222E-0A7D-47FB-9FCB-9697A95FB2E7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4CA61D10-5069-4921-B620-9C4D8715C2FA}" type="doc">
      <dgm:prSet loTypeId="urn:microsoft.com/office/officeart/2005/8/layout/arrow6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08D2BF5-783C-4199-AA95-9C452CDFFFCB}">
      <dgm:prSet phldrT="[Текст]"/>
      <dgm:spPr/>
      <dgm:t>
        <a:bodyPr/>
        <a:lstStyle/>
        <a:p>
          <a:r>
            <a:rPr lang="ru-RU" dirty="0" smtClean="0">
              <a:solidFill>
                <a:schemeClr val="bg1"/>
              </a:solidFill>
            </a:rPr>
            <a:t>Книжник как маргинал в современной молодежной среде</a:t>
          </a:r>
          <a:endParaRPr lang="ru-RU" dirty="0">
            <a:solidFill>
              <a:schemeClr val="bg1"/>
            </a:solidFill>
          </a:endParaRPr>
        </a:p>
      </dgm:t>
    </dgm:pt>
    <dgm:pt modelId="{9404928D-17AB-4D80-B7F6-69B5B8640939}" type="parTrans" cxnId="{6A08D4BD-72D3-40C6-9C48-308E84FE3643}">
      <dgm:prSet/>
      <dgm:spPr/>
      <dgm:t>
        <a:bodyPr/>
        <a:lstStyle/>
        <a:p>
          <a:endParaRPr lang="ru-RU"/>
        </a:p>
      </dgm:t>
    </dgm:pt>
    <dgm:pt modelId="{7B78B430-9C6D-4AE2-AD5A-E6F50B94C4F7}" type="sibTrans" cxnId="{6A08D4BD-72D3-40C6-9C48-308E84FE3643}">
      <dgm:prSet/>
      <dgm:spPr/>
      <dgm:t>
        <a:bodyPr/>
        <a:lstStyle/>
        <a:p>
          <a:endParaRPr lang="ru-RU"/>
        </a:p>
      </dgm:t>
    </dgm:pt>
    <dgm:pt modelId="{F59D1AB5-6325-44F7-A6F9-61DED0C0BA74}">
      <dgm:prSet phldrT="[Текст]"/>
      <dgm:spPr/>
      <dgm:t>
        <a:bodyPr/>
        <a:lstStyle/>
        <a:p>
          <a:r>
            <a:rPr lang="ru-RU" dirty="0" smtClean="0">
              <a:solidFill>
                <a:schemeClr val="bg1"/>
              </a:solidFill>
            </a:rPr>
            <a:t>Визуализация культуры</a:t>
          </a:r>
          <a:endParaRPr lang="ru-RU" dirty="0">
            <a:solidFill>
              <a:schemeClr val="bg1"/>
            </a:solidFill>
          </a:endParaRPr>
        </a:p>
      </dgm:t>
    </dgm:pt>
    <dgm:pt modelId="{B94F79CF-D353-43AF-AF38-B4259EFA2D2E}" type="parTrans" cxnId="{417B8EC2-FF7B-4EDC-ABF9-C0CAAAFE0219}">
      <dgm:prSet/>
      <dgm:spPr/>
      <dgm:t>
        <a:bodyPr/>
        <a:lstStyle/>
        <a:p>
          <a:endParaRPr lang="ru-RU"/>
        </a:p>
      </dgm:t>
    </dgm:pt>
    <dgm:pt modelId="{6639B1C0-434E-41D1-A68A-0C771E0FE295}" type="sibTrans" cxnId="{417B8EC2-FF7B-4EDC-ABF9-C0CAAAFE0219}">
      <dgm:prSet/>
      <dgm:spPr/>
      <dgm:t>
        <a:bodyPr/>
        <a:lstStyle/>
        <a:p>
          <a:endParaRPr lang="ru-RU"/>
        </a:p>
      </dgm:t>
    </dgm:pt>
    <dgm:pt modelId="{DD18F7A2-3732-41C9-B0FC-73C1E47B0F4F}" type="pres">
      <dgm:prSet presAssocID="{4CA61D10-5069-4921-B620-9C4D8715C2FA}" presName="compositeShape" presStyleCnt="0">
        <dgm:presLayoutVars>
          <dgm:chMax val="2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1DF5281-2DFB-4CFD-8583-EE81D8D0B48F}" type="pres">
      <dgm:prSet presAssocID="{4CA61D10-5069-4921-B620-9C4D8715C2FA}" presName="ribbon" presStyleLbl="node1" presStyleIdx="0" presStyleCnt="1"/>
      <dgm:spPr/>
    </dgm:pt>
    <dgm:pt modelId="{BD019B23-E2B9-4430-BAF4-BF7A2BB79D55}" type="pres">
      <dgm:prSet presAssocID="{4CA61D10-5069-4921-B620-9C4D8715C2FA}" presName="leftArrow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8C219CC-65CA-43CE-8832-65B75E38E240}" type="pres">
      <dgm:prSet presAssocID="{4CA61D10-5069-4921-B620-9C4D8715C2FA}" presName="rightArrow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9E96DD3-C949-44E2-ACD0-6B9E4189D428}" type="presOf" srcId="{008D2BF5-783C-4199-AA95-9C452CDFFFCB}" destId="{BD019B23-E2B9-4430-BAF4-BF7A2BB79D55}" srcOrd="0" destOrd="0" presId="urn:microsoft.com/office/officeart/2005/8/layout/arrow6"/>
    <dgm:cxn modelId="{389A1099-02D3-462B-AB68-048E5912D8F0}" type="presOf" srcId="{4CA61D10-5069-4921-B620-9C4D8715C2FA}" destId="{DD18F7A2-3732-41C9-B0FC-73C1E47B0F4F}" srcOrd="0" destOrd="0" presId="urn:microsoft.com/office/officeart/2005/8/layout/arrow6"/>
    <dgm:cxn modelId="{5B469B7B-2681-4506-97CC-0E3ED4066CA7}" type="presOf" srcId="{F59D1AB5-6325-44F7-A6F9-61DED0C0BA74}" destId="{68C219CC-65CA-43CE-8832-65B75E38E240}" srcOrd="0" destOrd="0" presId="urn:microsoft.com/office/officeart/2005/8/layout/arrow6"/>
    <dgm:cxn modelId="{417B8EC2-FF7B-4EDC-ABF9-C0CAAAFE0219}" srcId="{4CA61D10-5069-4921-B620-9C4D8715C2FA}" destId="{F59D1AB5-6325-44F7-A6F9-61DED0C0BA74}" srcOrd="1" destOrd="0" parTransId="{B94F79CF-D353-43AF-AF38-B4259EFA2D2E}" sibTransId="{6639B1C0-434E-41D1-A68A-0C771E0FE295}"/>
    <dgm:cxn modelId="{6A08D4BD-72D3-40C6-9C48-308E84FE3643}" srcId="{4CA61D10-5069-4921-B620-9C4D8715C2FA}" destId="{008D2BF5-783C-4199-AA95-9C452CDFFFCB}" srcOrd="0" destOrd="0" parTransId="{9404928D-17AB-4D80-B7F6-69B5B8640939}" sibTransId="{7B78B430-9C6D-4AE2-AD5A-E6F50B94C4F7}"/>
    <dgm:cxn modelId="{6168829E-ACFA-4107-BA08-C0B681B3F47C}" type="presParOf" srcId="{DD18F7A2-3732-41C9-B0FC-73C1E47B0F4F}" destId="{41DF5281-2DFB-4CFD-8583-EE81D8D0B48F}" srcOrd="0" destOrd="0" presId="urn:microsoft.com/office/officeart/2005/8/layout/arrow6"/>
    <dgm:cxn modelId="{20B53C64-4CDD-4FF6-8207-29EF646A7AAD}" type="presParOf" srcId="{DD18F7A2-3732-41C9-B0FC-73C1E47B0F4F}" destId="{BD019B23-E2B9-4430-BAF4-BF7A2BB79D55}" srcOrd="1" destOrd="0" presId="urn:microsoft.com/office/officeart/2005/8/layout/arrow6"/>
    <dgm:cxn modelId="{FAE8C826-676D-4BEA-BDEE-43041A1E8EBB}" type="presParOf" srcId="{DD18F7A2-3732-41C9-B0FC-73C1E47B0F4F}" destId="{68C219CC-65CA-43CE-8832-65B75E38E240}" srcOrd="2" destOrd="0" presId="urn:microsoft.com/office/officeart/2005/8/layout/arrow6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C6DB0D32-409C-403A-AD7E-7EF6B2769B55}" type="doc">
      <dgm:prSet loTypeId="urn:microsoft.com/office/officeart/2005/8/layout/gear1" loCatId="relationship" qsTypeId="urn:microsoft.com/office/officeart/2005/8/quickstyle/simple1" qsCatId="simple" csTypeId="urn:microsoft.com/office/officeart/2005/8/colors/accent1_2" csCatId="accent1" phldr="1"/>
      <dgm:spPr/>
    </dgm:pt>
    <dgm:pt modelId="{09DE55E9-9C01-41D1-A721-0FEBB4D047FF}">
      <dgm:prSet phldrT="[Текст]"/>
      <dgm:spPr/>
      <dgm:t>
        <a:bodyPr/>
        <a:lstStyle/>
        <a:p>
          <a:r>
            <a:rPr lang="ru-RU" dirty="0" smtClean="0">
              <a:solidFill>
                <a:schemeClr val="bg1"/>
              </a:solidFill>
            </a:rPr>
            <a:t>Закрытость всех существенных вопросов для большинства современных молодых людей</a:t>
          </a:r>
          <a:endParaRPr lang="ru-RU" dirty="0">
            <a:solidFill>
              <a:schemeClr val="bg1"/>
            </a:solidFill>
          </a:endParaRPr>
        </a:p>
      </dgm:t>
    </dgm:pt>
    <dgm:pt modelId="{9E5E9946-AE43-4E04-9E77-98F1CED0DAC0}" type="parTrans" cxnId="{04BDF9F5-FD92-4E50-942F-649084021139}">
      <dgm:prSet/>
      <dgm:spPr/>
      <dgm:t>
        <a:bodyPr/>
        <a:lstStyle/>
        <a:p>
          <a:endParaRPr lang="ru-RU"/>
        </a:p>
      </dgm:t>
    </dgm:pt>
    <dgm:pt modelId="{079E22F4-8B63-4A79-8159-8DA13AA6EDB2}" type="sibTrans" cxnId="{04BDF9F5-FD92-4E50-942F-649084021139}">
      <dgm:prSet/>
      <dgm:spPr/>
      <dgm:t>
        <a:bodyPr/>
        <a:lstStyle/>
        <a:p>
          <a:endParaRPr lang="ru-RU"/>
        </a:p>
      </dgm:t>
    </dgm:pt>
    <dgm:pt modelId="{D4992AEA-B12F-435B-8C3F-E8CF2DE57849}">
      <dgm:prSet phldrT="[Текст]" custT="1"/>
      <dgm:spPr/>
      <dgm:t>
        <a:bodyPr/>
        <a:lstStyle/>
        <a:p>
          <a:r>
            <a:rPr lang="ru-RU" sz="1050" dirty="0" smtClean="0">
              <a:solidFill>
                <a:schemeClr val="bg1"/>
              </a:solidFill>
            </a:rPr>
            <a:t>«</a:t>
          </a:r>
          <a:r>
            <a:rPr lang="ru-RU" sz="1050" dirty="0" err="1" smtClean="0">
              <a:solidFill>
                <a:schemeClr val="bg1"/>
              </a:solidFill>
            </a:rPr>
            <a:t>Минимализа</a:t>
          </a:r>
          <a:endParaRPr lang="ru-RU" sz="1050" dirty="0" smtClean="0">
            <a:solidFill>
              <a:schemeClr val="bg1"/>
            </a:solidFill>
          </a:endParaRPr>
        </a:p>
        <a:p>
          <a:r>
            <a:rPr lang="ru-RU" sz="1050" dirty="0" err="1" smtClean="0">
              <a:solidFill>
                <a:schemeClr val="bg1"/>
              </a:solidFill>
            </a:rPr>
            <a:t>ция</a:t>
          </a:r>
          <a:r>
            <a:rPr lang="ru-RU" sz="1050" dirty="0" smtClean="0">
              <a:solidFill>
                <a:schemeClr val="bg1"/>
              </a:solidFill>
            </a:rPr>
            <a:t> новизны»</a:t>
          </a:r>
        </a:p>
        <a:p>
          <a:r>
            <a:rPr lang="ru-RU" sz="1050" dirty="0" smtClean="0">
              <a:solidFill>
                <a:schemeClr val="bg1"/>
              </a:solidFill>
            </a:rPr>
            <a:t> как следствие перенасыщения информацией</a:t>
          </a:r>
          <a:endParaRPr lang="ru-RU" sz="1050" dirty="0">
            <a:solidFill>
              <a:schemeClr val="bg1"/>
            </a:solidFill>
          </a:endParaRPr>
        </a:p>
      </dgm:t>
    </dgm:pt>
    <dgm:pt modelId="{5D69A208-A0BA-4589-8D5A-E7A8ECE5B01C}" type="parTrans" cxnId="{B1AAAA35-8585-4473-A923-3393A8A5F7EE}">
      <dgm:prSet/>
      <dgm:spPr/>
      <dgm:t>
        <a:bodyPr/>
        <a:lstStyle/>
        <a:p>
          <a:endParaRPr lang="ru-RU"/>
        </a:p>
      </dgm:t>
    </dgm:pt>
    <dgm:pt modelId="{83C4186B-BF31-4207-9243-C3312D87E52E}" type="sibTrans" cxnId="{B1AAAA35-8585-4473-A923-3393A8A5F7EE}">
      <dgm:prSet/>
      <dgm:spPr/>
      <dgm:t>
        <a:bodyPr/>
        <a:lstStyle/>
        <a:p>
          <a:endParaRPr lang="ru-RU"/>
        </a:p>
      </dgm:t>
    </dgm:pt>
    <dgm:pt modelId="{900EF1BF-2DEC-40FD-83CA-06196F725DF0}">
      <dgm:prSet phldrT="[Текст]" custT="1"/>
      <dgm:spPr/>
      <dgm:t>
        <a:bodyPr/>
        <a:lstStyle/>
        <a:p>
          <a:r>
            <a:rPr lang="ru-RU" sz="1600" dirty="0" smtClean="0">
              <a:solidFill>
                <a:schemeClr val="bg1"/>
              </a:solidFill>
            </a:rPr>
            <a:t>Рефлексия?</a:t>
          </a:r>
          <a:endParaRPr lang="ru-RU" sz="1600" dirty="0">
            <a:solidFill>
              <a:schemeClr val="bg1"/>
            </a:solidFill>
          </a:endParaRPr>
        </a:p>
      </dgm:t>
    </dgm:pt>
    <dgm:pt modelId="{2B147B04-1BAE-47F8-A34A-37BA3367B5A5}" type="parTrans" cxnId="{B60EC867-63CC-4F69-BEE8-E12E0660E1CF}">
      <dgm:prSet/>
      <dgm:spPr/>
      <dgm:t>
        <a:bodyPr/>
        <a:lstStyle/>
        <a:p>
          <a:endParaRPr lang="ru-RU"/>
        </a:p>
      </dgm:t>
    </dgm:pt>
    <dgm:pt modelId="{A7DB5AED-1020-4CE5-8A27-B2DAA51234ED}" type="sibTrans" cxnId="{B60EC867-63CC-4F69-BEE8-E12E0660E1CF}">
      <dgm:prSet/>
      <dgm:spPr/>
      <dgm:t>
        <a:bodyPr/>
        <a:lstStyle/>
        <a:p>
          <a:endParaRPr lang="ru-RU"/>
        </a:p>
      </dgm:t>
    </dgm:pt>
    <dgm:pt modelId="{E21C1406-1A3D-4D1E-BC41-12C023801C7C}" type="pres">
      <dgm:prSet presAssocID="{C6DB0D32-409C-403A-AD7E-7EF6B2769B55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06828C6E-6A17-4E86-B4E4-89C84C9B6B2B}" type="pres">
      <dgm:prSet presAssocID="{09DE55E9-9C01-41D1-A721-0FEBB4D047FF}" presName="gear1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71EB712-6EF9-4999-8B63-2A9BA0EB1F68}" type="pres">
      <dgm:prSet presAssocID="{09DE55E9-9C01-41D1-A721-0FEBB4D047FF}" presName="gear1srcNode" presStyleLbl="node1" presStyleIdx="0" presStyleCnt="3"/>
      <dgm:spPr/>
      <dgm:t>
        <a:bodyPr/>
        <a:lstStyle/>
        <a:p>
          <a:endParaRPr lang="ru-RU"/>
        </a:p>
      </dgm:t>
    </dgm:pt>
    <dgm:pt modelId="{9528DE38-7E5F-494F-BF94-E2AF6932C280}" type="pres">
      <dgm:prSet presAssocID="{09DE55E9-9C01-41D1-A721-0FEBB4D047FF}" presName="gear1dstNode" presStyleLbl="node1" presStyleIdx="0" presStyleCnt="3"/>
      <dgm:spPr/>
      <dgm:t>
        <a:bodyPr/>
        <a:lstStyle/>
        <a:p>
          <a:endParaRPr lang="ru-RU"/>
        </a:p>
      </dgm:t>
    </dgm:pt>
    <dgm:pt modelId="{29E1AD37-1568-44E5-8FFB-67D9EE5E6040}" type="pres">
      <dgm:prSet presAssocID="{D4992AEA-B12F-435B-8C3F-E8CF2DE57849}" presName="gear2" presStyleLbl="node1" presStyleIdx="1" presStyleCnt="3" custLinFactNeighborX="-3082" custLinFactNeighborY="1807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784871E-F5FD-4350-A4D6-9D7113166A63}" type="pres">
      <dgm:prSet presAssocID="{D4992AEA-B12F-435B-8C3F-E8CF2DE57849}" presName="gear2srcNode" presStyleLbl="node1" presStyleIdx="1" presStyleCnt="3"/>
      <dgm:spPr/>
      <dgm:t>
        <a:bodyPr/>
        <a:lstStyle/>
        <a:p>
          <a:endParaRPr lang="ru-RU"/>
        </a:p>
      </dgm:t>
    </dgm:pt>
    <dgm:pt modelId="{C9DABBC3-2373-4607-AED9-0E8A134AF4EC}" type="pres">
      <dgm:prSet presAssocID="{D4992AEA-B12F-435B-8C3F-E8CF2DE57849}" presName="gear2dstNode" presStyleLbl="node1" presStyleIdx="1" presStyleCnt="3"/>
      <dgm:spPr/>
      <dgm:t>
        <a:bodyPr/>
        <a:lstStyle/>
        <a:p>
          <a:endParaRPr lang="ru-RU"/>
        </a:p>
      </dgm:t>
    </dgm:pt>
    <dgm:pt modelId="{912197B0-C5ED-47FA-B74F-549014F2FBB5}" type="pres">
      <dgm:prSet presAssocID="{900EF1BF-2DEC-40FD-83CA-06196F725DF0}" presName="gear3" presStyleLbl="node1" presStyleIdx="2" presStyleCnt="3"/>
      <dgm:spPr/>
      <dgm:t>
        <a:bodyPr/>
        <a:lstStyle/>
        <a:p>
          <a:endParaRPr lang="ru-RU"/>
        </a:p>
      </dgm:t>
    </dgm:pt>
    <dgm:pt modelId="{2D9D2EB5-256F-4903-BDA5-A42C0C42DF5E}" type="pres">
      <dgm:prSet presAssocID="{900EF1BF-2DEC-40FD-83CA-06196F725DF0}" presName="gear3tx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A08F7C9-8D4F-4CA4-9389-8EBA75096B85}" type="pres">
      <dgm:prSet presAssocID="{900EF1BF-2DEC-40FD-83CA-06196F725DF0}" presName="gear3srcNode" presStyleLbl="node1" presStyleIdx="2" presStyleCnt="3"/>
      <dgm:spPr/>
      <dgm:t>
        <a:bodyPr/>
        <a:lstStyle/>
        <a:p>
          <a:endParaRPr lang="ru-RU"/>
        </a:p>
      </dgm:t>
    </dgm:pt>
    <dgm:pt modelId="{830BC798-3A82-4C10-B6B7-BDEBE8193EA9}" type="pres">
      <dgm:prSet presAssocID="{900EF1BF-2DEC-40FD-83CA-06196F725DF0}" presName="gear3dstNode" presStyleLbl="node1" presStyleIdx="2" presStyleCnt="3"/>
      <dgm:spPr/>
      <dgm:t>
        <a:bodyPr/>
        <a:lstStyle/>
        <a:p>
          <a:endParaRPr lang="ru-RU"/>
        </a:p>
      </dgm:t>
    </dgm:pt>
    <dgm:pt modelId="{FF4924FA-5B90-4A86-B725-B69036AC918E}" type="pres">
      <dgm:prSet presAssocID="{079E22F4-8B63-4A79-8159-8DA13AA6EDB2}" presName="connector1" presStyleLbl="sibTrans2D1" presStyleIdx="0" presStyleCnt="3"/>
      <dgm:spPr/>
      <dgm:t>
        <a:bodyPr/>
        <a:lstStyle/>
        <a:p>
          <a:endParaRPr lang="ru-RU"/>
        </a:p>
      </dgm:t>
    </dgm:pt>
    <dgm:pt modelId="{3FD254E5-6972-4582-8F10-D8D788DD9C89}" type="pres">
      <dgm:prSet presAssocID="{83C4186B-BF31-4207-9243-C3312D87E52E}" presName="connector2" presStyleLbl="sibTrans2D1" presStyleIdx="1" presStyleCnt="3"/>
      <dgm:spPr/>
      <dgm:t>
        <a:bodyPr/>
        <a:lstStyle/>
        <a:p>
          <a:endParaRPr lang="ru-RU"/>
        </a:p>
      </dgm:t>
    </dgm:pt>
    <dgm:pt modelId="{96F890B4-DA57-4FB0-A010-379429CDB7FA}" type="pres">
      <dgm:prSet presAssocID="{A7DB5AED-1020-4CE5-8A27-B2DAA51234ED}" presName="connector3" presStyleLbl="sibTrans2D1" presStyleIdx="2" presStyleCnt="3"/>
      <dgm:spPr/>
      <dgm:t>
        <a:bodyPr/>
        <a:lstStyle/>
        <a:p>
          <a:endParaRPr lang="ru-RU"/>
        </a:p>
      </dgm:t>
    </dgm:pt>
  </dgm:ptLst>
  <dgm:cxnLst>
    <dgm:cxn modelId="{4F4A526F-5085-4764-9E6B-A3045E140913}" type="presOf" srcId="{D4992AEA-B12F-435B-8C3F-E8CF2DE57849}" destId="{C9DABBC3-2373-4607-AED9-0E8A134AF4EC}" srcOrd="2" destOrd="0" presId="urn:microsoft.com/office/officeart/2005/8/layout/gear1"/>
    <dgm:cxn modelId="{BF5E1D5D-4534-46AA-B44A-EE038251266C}" type="presOf" srcId="{A7DB5AED-1020-4CE5-8A27-B2DAA51234ED}" destId="{96F890B4-DA57-4FB0-A010-379429CDB7FA}" srcOrd="0" destOrd="0" presId="urn:microsoft.com/office/officeart/2005/8/layout/gear1"/>
    <dgm:cxn modelId="{2DC937A2-9201-4C34-802D-BBCAE2F59015}" type="presOf" srcId="{09DE55E9-9C01-41D1-A721-0FEBB4D047FF}" destId="{06828C6E-6A17-4E86-B4E4-89C84C9B6B2B}" srcOrd="0" destOrd="0" presId="urn:microsoft.com/office/officeart/2005/8/layout/gear1"/>
    <dgm:cxn modelId="{E697D5FF-6CBE-4C0C-B9FE-E2507D6004D1}" type="presOf" srcId="{09DE55E9-9C01-41D1-A721-0FEBB4D047FF}" destId="{9528DE38-7E5F-494F-BF94-E2AF6932C280}" srcOrd="2" destOrd="0" presId="urn:microsoft.com/office/officeart/2005/8/layout/gear1"/>
    <dgm:cxn modelId="{04BDF9F5-FD92-4E50-942F-649084021139}" srcId="{C6DB0D32-409C-403A-AD7E-7EF6B2769B55}" destId="{09DE55E9-9C01-41D1-A721-0FEBB4D047FF}" srcOrd="0" destOrd="0" parTransId="{9E5E9946-AE43-4E04-9E77-98F1CED0DAC0}" sibTransId="{079E22F4-8B63-4A79-8159-8DA13AA6EDB2}"/>
    <dgm:cxn modelId="{54BA072F-52BE-4301-B41A-BC16BFB7426C}" type="presOf" srcId="{09DE55E9-9C01-41D1-A721-0FEBB4D047FF}" destId="{971EB712-6EF9-4999-8B63-2A9BA0EB1F68}" srcOrd="1" destOrd="0" presId="urn:microsoft.com/office/officeart/2005/8/layout/gear1"/>
    <dgm:cxn modelId="{53AFED0C-A0FD-4313-AD3C-F2037377F681}" type="presOf" srcId="{900EF1BF-2DEC-40FD-83CA-06196F725DF0}" destId="{830BC798-3A82-4C10-B6B7-BDEBE8193EA9}" srcOrd="3" destOrd="0" presId="urn:microsoft.com/office/officeart/2005/8/layout/gear1"/>
    <dgm:cxn modelId="{9AC0F83B-A029-46CC-A401-560DA0D2C416}" type="presOf" srcId="{C6DB0D32-409C-403A-AD7E-7EF6B2769B55}" destId="{E21C1406-1A3D-4D1E-BC41-12C023801C7C}" srcOrd="0" destOrd="0" presId="urn:microsoft.com/office/officeart/2005/8/layout/gear1"/>
    <dgm:cxn modelId="{E2DCC3A4-D4F4-43A0-BF95-B89B0EA72D6F}" type="presOf" srcId="{D4992AEA-B12F-435B-8C3F-E8CF2DE57849}" destId="{D784871E-F5FD-4350-A4D6-9D7113166A63}" srcOrd="1" destOrd="0" presId="urn:microsoft.com/office/officeart/2005/8/layout/gear1"/>
    <dgm:cxn modelId="{0449739A-09CE-4B03-9D41-2C437BB156D3}" type="presOf" srcId="{900EF1BF-2DEC-40FD-83CA-06196F725DF0}" destId="{8A08F7C9-8D4F-4CA4-9389-8EBA75096B85}" srcOrd="2" destOrd="0" presId="urn:microsoft.com/office/officeart/2005/8/layout/gear1"/>
    <dgm:cxn modelId="{88F6D727-9F8C-4369-8AAB-C3C89A54236F}" type="presOf" srcId="{900EF1BF-2DEC-40FD-83CA-06196F725DF0}" destId="{2D9D2EB5-256F-4903-BDA5-A42C0C42DF5E}" srcOrd="1" destOrd="0" presId="urn:microsoft.com/office/officeart/2005/8/layout/gear1"/>
    <dgm:cxn modelId="{B1AAAA35-8585-4473-A923-3393A8A5F7EE}" srcId="{C6DB0D32-409C-403A-AD7E-7EF6B2769B55}" destId="{D4992AEA-B12F-435B-8C3F-E8CF2DE57849}" srcOrd="1" destOrd="0" parTransId="{5D69A208-A0BA-4589-8D5A-E7A8ECE5B01C}" sibTransId="{83C4186B-BF31-4207-9243-C3312D87E52E}"/>
    <dgm:cxn modelId="{B60EC867-63CC-4F69-BEE8-E12E0660E1CF}" srcId="{C6DB0D32-409C-403A-AD7E-7EF6B2769B55}" destId="{900EF1BF-2DEC-40FD-83CA-06196F725DF0}" srcOrd="2" destOrd="0" parTransId="{2B147B04-1BAE-47F8-A34A-37BA3367B5A5}" sibTransId="{A7DB5AED-1020-4CE5-8A27-B2DAA51234ED}"/>
    <dgm:cxn modelId="{4F2D78EA-2086-427F-9F36-3B3CD0672933}" type="presOf" srcId="{D4992AEA-B12F-435B-8C3F-E8CF2DE57849}" destId="{29E1AD37-1568-44E5-8FFB-67D9EE5E6040}" srcOrd="0" destOrd="0" presId="urn:microsoft.com/office/officeart/2005/8/layout/gear1"/>
    <dgm:cxn modelId="{1D724515-491B-4E6F-B337-58792281CF25}" type="presOf" srcId="{079E22F4-8B63-4A79-8159-8DA13AA6EDB2}" destId="{FF4924FA-5B90-4A86-B725-B69036AC918E}" srcOrd="0" destOrd="0" presId="urn:microsoft.com/office/officeart/2005/8/layout/gear1"/>
    <dgm:cxn modelId="{D0326B17-83B1-4DAC-AADF-AD9F9219C4FA}" type="presOf" srcId="{900EF1BF-2DEC-40FD-83CA-06196F725DF0}" destId="{912197B0-C5ED-47FA-B74F-549014F2FBB5}" srcOrd="0" destOrd="0" presId="urn:microsoft.com/office/officeart/2005/8/layout/gear1"/>
    <dgm:cxn modelId="{5E156325-B3FB-4393-A6DD-511C85DC6701}" type="presOf" srcId="{83C4186B-BF31-4207-9243-C3312D87E52E}" destId="{3FD254E5-6972-4582-8F10-D8D788DD9C89}" srcOrd="0" destOrd="0" presId="urn:microsoft.com/office/officeart/2005/8/layout/gear1"/>
    <dgm:cxn modelId="{B8DE618F-3405-4BE0-94BD-51ACE87BCD83}" type="presParOf" srcId="{E21C1406-1A3D-4D1E-BC41-12C023801C7C}" destId="{06828C6E-6A17-4E86-B4E4-89C84C9B6B2B}" srcOrd="0" destOrd="0" presId="urn:microsoft.com/office/officeart/2005/8/layout/gear1"/>
    <dgm:cxn modelId="{D5CF2328-1AF6-470D-852D-DF1C38093388}" type="presParOf" srcId="{E21C1406-1A3D-4D1E-BC41-12C023801C7C}" destId="{971EB712-6EF9-4999-8B63-2A9BA0EB1F68}" srcOrd="1" destOrd="0" presId="urn:microsoft.com/office/officeart/2005/8/layout/gear1"/>
    <dgm:cxn modelId="{78147CB6-FBE7-4B3A-B373-D69E42CDAB82}" type="presParOf" srcId="{E21C1406-1A3D-4D1E-BC41-12C023801C7C}" destId="{9528DE38-7E5F-494F-BF94-E2AF6932C280}" srcOrd="2" destOrd="0" presId="urn:microsoft.com/office/officeart/2005/8/layout/gear1"/>
    <dgm:cxn modelId="{4F92DE3C-98D7-43F0-A079-21996714C1A8}" type="presParOf" srcId="{E21C1406-1A3D-4D1E-BC41-12C023801C7C}" destId="{29E1AD37-1568-44E5-8FFB-67D9EE5E6040}" srcOrd="3" destOrd="0" presId="urn:microsoft.com/office/officeart/2005/8/layout/gear1"/>
    <dgm:cxn modelId="{0CBB4B59-6E34-4AB6-9581-4637BED6E6A2}" type="presParOf" srcId="{E21C1406-1A3D-4D1E-BC41-12C023801C7C}" destId="{D784871E-F5FD-4350-A4D6-9D7113166A63}" srcOrd="4" destOrd="0" presId="urn:microsoft.com/office/officeart/2005/8/layout/gear1"/>
    <dgm:cxn modelId="{36449EE9-D60E-4435-ABAE-693811C48C2B}" type="presParOf" srcId="{E21C1406-1A3D-4D1E-BC41-12C023801C7C}" destId="{C9DABBC3-2373-4607-AED9-0E8A134AF4EC}" srcOrd="5" destOrd="0" presId="urn:microsoft.com/office/officeart/2005/8/layout/gear1"/>
    <dgm:cxn modelId="{20F9448D-ABE6-452E-BC53-479764CB1679}" type="presParOf" srcId="{E21C1406-1A3D-4D1E-BC41-12C023801C7C}" destId="{912197B0-C5ED-47FA-B74F-549014F2FBB5}" srcOrd="6" destOrd="0" presId="urn:microsoft.com/office/officeart/2005/8/layout/gear1"/>
    <dgm:cxn modelId="{24B24E0B-0C17-4C46-84BF-9A524702CA56}" type="presParOf" srcId="{E21C1406-1A3D-4D1E-BC41-12C023801C7C}" destId="{2D9D2EB5-256F-4903-BDA5-A42C0C42DF5E}" srcOrd="7" destOrd="0" presId="urn:microsoft.com/office/officeart/2005/8/layout/gear1"/>
    <dgm:cxn modelId="{A12FE172-33C1-4A91-8C08-2D301E61AEE1}" type="presParOf" srcId="{E21C1406-1A3D-4D1E-BC41-12C023801C7C}" destId="{8A08F7C9-8D4F-4CA4-9389-8EBA75096B85}" srcOrd="8" destOrd="0" presId="urn:microsoft.com/office/officeart/2005/8/layout/gear1"/>
    <dgm:cxn modelId="{5CF688CD-6655-4F3D-87AC-598DBA2F86AE}" type="presParOf" srcId="{E21C1406-1A3D-4D1E-BC41-12C023801C7C}" destId="{830BC798-3A82-4C10-B6B7-BDEBE8193EA9}" srcOrd="9" destOrd="0" presId="urn:microsoft.com/office/officeart/2005/8/layout/gear1"/>
    <dgm:cxn modelId="{F9FD36EF-7709-4C03-9020-86CA64835BC0}" type="presParOf" srcId="{E21C1406-1A3D-4D1E-BC41-12C023801C7C}" destId="{FF4924FA-5B90-4A86-B725-B69036AC918E}" srcOrd="10" destOrd="0" presId="urn:microsoft.com/office/officeart/2005/8/layout/gear1"/>
    <dgm:cxn modelId="{8A0340BF-72AF-42DE-9136-D01F010D4AE6}" type="presParOf" srcId="{E21C1406-1A3D-4D1E-BC41-12C023801C7C}" destId="{3FD254E5-6972-4582-8F10-D8D788DD9C89}" srcOrd="11" destOrd="0" presId="urn:microsoft.com/office/officeart/2005/8/layout/gear1"/>
    <dgm:cxn modelId="{6D465B50-E8CC-43E6-99B1-10FF294DB032}" type="presParOf" srcId="{E21C1406-1A3D-4D1E-BC41-12C023801C7C}" destId="{96F890B4-DA57-4FB0-A010-379429CDB7FA}" srcOrd="12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6EBFD4EC-D077-481F-A59A-04C3E87A995C}" type="doc">
      <dgm:prSet loTypeId="urn:microsoft.com/office/officeart/2005/8/layout/arrow1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DB61600-577F-401B-A788-300FAA32ABBE}">
      <dgm:prSet phldrT="[Текст]"/>
      <dgm:spPr/>
      <dgm:t>
        <a:bodyPr/>
        <a:lstStyle/>
        <a:p>
          <a:r>
            <a:rPr lang="ru-RU" dirty="0" smtClean="0">
              <a:solidFill>
                <a:schemeClr val="bg1"/>
              </a:solidFill>
            </a:rPr>
            <a:t>Проблематика русской классической литературы</a:t>
          </a:r>
          <a:endParaRPr lang="ru-RU" dirty="0">
            <a:solidFill>
              <a:schemeClr val="bg1"/>
            </a:solidFill>
          </a:endParaRPr>
        </a:p>
      </dgm:t>
    </dgm:pt>
    <dgm:pt modelId="{9A8251D9-13C9-4FCE-894B-B925FFA2E670}" type="parTrans" cxnId="{86A8CC0A-6BEB-4C43-8E58-16756CE6EFB3}">
      <dgm:prSet/>
      <dgm:spPr/>
      <dgm:t>
        <a:bodyPr/>
        <a:lstStyle/>
        <a:p>
          <a:endParaRPr lang="ru-RU"/>
        </a:p>
      </dgm:t>
    </dgm:pt>
    <dgm:pt modelId="{01F71233-E1EA-4B56-8194-FA0E21540A17}" type="sibTrans" cxnId="{86A8CC0A-6BEB-4C43-8E58-16756CE6EFB3}">
      <dgm:prSet/>
      <dgm:spPr/>
      <dgm:t>
        <a:bodyPr/>
        <a:lstStyle/>
        <a:p>
          <a:endParaRPr lang="ru-RU"/>
        </a:p>
      </dgm:t>
    </dgm:pt>
    <dgm:pt modelId="{1E787785-80CC-429F-8D98-4F3180C55E35}">
      <dgm:prSet phldrT="[Текст]"/>
      <dgm:spPr/>
      <dgm:t>
        <a:bodyPr/>
        <a:lstStyle/>
        <a:p>
          <a:r>
            <a:rPr lang="ru-RU" dirty="0" smtClean="0">
              <a:solidFill>
                <a:schemeClr val="bg1"/>
              </a:solidFill>
            </a:rPr>
            <a:t>Закрытость всех существенных вопросов</a:t>
          </a:r>
          <a:endParaRPr lang="ru-RU" dirty="0">
            <a:solidFill>
              <a:schemeClr val="bg1"/>
            </a:solidFill>
          </a:endParaRPr>
        </a:p>
      </dgm:t>
    </dgm:pt>
    <dgm:pt modelId="{D6691584-3496-4060-BDF8-81BB21A648BF}" type="parTrans" cxnId="{D0AA1579-98C1-4DDE-A9C9-E02807517C2D}">
      <dgm:prSet/>
      <dgm:spPr/>
      <dgm:t>
        <a:bodyPr/>
        <a:lstStyle/>
        <a:p>
          <a:endParaRPr lang="ru-RU"/>
        </a:p>
      </dgm:t>
    </dgm:pt>
    <dgm:pt modelId="{FB06C670-3717-4045-87E8-C6BA20E94BD4}" type="sibTrans" cxnId="{D0AA1579-98C1-4DDE-A9C9-E02807517C2D}">
      <dgm:prSet/>
      <dgm:spPr/>
      <dgm:t>
        <a:bodyPr/>
        <a:lstStyle/>
        <a:p>
          <a:endParaRPr lang="ru-RU"/>
        </a:p>
      </dgm:t>
    </dgm:pt>
    <dgm:pt modelId="{C37543D5-96BB-4A23-8BCC-765D2A999E08}" type="pres">
      <dgm:prSet presAssocID="{6EBFD4EC-D077-481F-A59A-04C3E87A995C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3A5EF3E-A5C1-453E-8C93-FD3D43090D65}" type="pres">
      <dgm:prSet presAssocID="{3DB61600-577F-401B-A788-300FAA32ABBE}" presName="arrow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E62B4AC-2586-4ECE-BE6C-716B4E76FCC8}" type="pres">
      <dgm:prSet presAssocID="{1E787785-80CC-429F-8D98-4F3180C55E35}" presName="arrow" presStyleLbl="node1" presStyleIdx="1" presStyleCnt="2" custRadScaleRad="97563" custRadScaleInc="-10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17BE16A-373D-4A6B-BC7F-E1D5889B603D}" type="presOf" srcId="{6EBFD4EC-D077-481F-A59A-04C3E87A995C}" destId="{C37543D5-96BB-4A23-8BCC-765D2A999E08}" srcOrd="0" destOrd="0" presId="urn:microsoft.com/office/officeart/2005/8/layout/arrow1"/>
    <dgm:cxn modelId="{86A8CC0A-6BEB-4C43-8E58-16756CE6EFB3}" srcId="{6EBFD4EC-D077-481F-A59A-04C3E87A995C}" destId="{3DB61600-577F-401B-A788-300FAA32ABBE}" srcOrd="0" destOrd="0" parTransId="{9A8251D9-13C9-4FCE-894B-B925FFA2E670}" sibTransId="{01F71233-E1EA-4B56-8194-FA0E21540A17}"/>
    <dgm:cxn modelId="{3E860165-3A05-472A-BA29-23EB9DA1932A}" type="presOf" srcId="{1E787785-80CC-429F-8D98-4F3180C55E35}" destId="{4E62B4AC-2586-4ECE-BE6C-716B4E76FCC8}" srcOrd="0" destOrd="0" presId="urn:microsoft.com/office/officeart/2005/8/layout/arrow1"/>
    <dgm:cxn modelId="{670581B2-875B-421D-B604-E2F5BE07E0C0}" type="presOf" srcId="{3DB61600-577F-401B-A788-300FAA32ABBE}" destId="{F3A5EF3E-A5C1-453E-8C93-FD3D43090D65}" srcOrd="0" destOrd="0" presId="urn:microsoft.com/office/officeart/2005/8/layout/arrow1"/>
    <dgm:cxn modelId="{D0AA1579-98C1-4DDE-A9C9-E02807517C2D}" srcId="{6EBFD4EC-D077-481F-A59A-04C3E87A995C}" destId="{1E787785-80CC-429F-8D98-4F3180C55E35}" srcOrd="1" destOrd="0" parTransId="{D6691584-3496-4060-BDF8-81BB21A648BF}" sibTransId="{FB06C670-3717-4045-87E8-C6BA20E94BD4}"/>
    <dgm:cxn modelId="{65DC8D1C-7FCD-44C2-BAFE-A0B5D336AB6F}" type="presParOf" srcId="{C37543D5-96BB-4A23-8BCC-765D2A999E08}" destId="{F3A5EF3E-A5C1-453E-8C93-FD3D43090D65}" srcOrd="0" destOrd="0" presId="urn:microsoft.com/office/officeart/2005/8/layout/arrow1"/>
    <dgm:cxn modelId="{330BC7DF-A1D6-45B3-A5D6-E7FABA655780}" type="presParOf" srcId="{C37543D5-96BB-4A23-8BCC-765D2A999E08}" destId="{4E62B4AC-2586-4ECE-BE6C-716B4E76FCC8}" srcOrd="1" destOrd="0" presId="urn:microsoft.com/office/officeart/2005/8/layout/arrow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93D5FDA4-D8B5-4CD8-82FE-5171CDB5FFE8}" type="doc">
      <dgm:prSet loTypeId="urn:microsoft.com/office/officeart/2005/8/layout/v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10085BA-0771-44EF-B1A2-8DDB8F131C3A}">
      <dgm:prSet phldrT="[Текст]" custT="1"/>
      <dgm:spPr/>
      <dgm:t>
        <a:bodyPr/>
        <a:lstStyle/>
        <a:p>
          <a:r>
            <a:rPr lang="ru-RU" sz="1600" b="1" dirty="0" smtClean="0"/>
            <a:t>Языковые, мировоззренческие, художественные  </a:t>
          </a:r>
          <a:r>
            <a:rPr lang="ru-RU" sz="1600" b="1" dirty="0" smtClean="0"/>
            <a:t>реалии «нового средневековья» -</a:t>
          </a:r>
          <a:r>
            <a:rPr lang="ru-RU" sz="2000" dirty="0" smtClean="0"/>
            <a:t> </a:t>
          </a:r>
          <a:r>
            <a:rPr lang="ru-RU" sz="4400" dirty="0" smtClean="0">
              <a:solidFill>
                <a:srgbClr val="C00000"/>
              </a:solidFill>
            </a:rPr>
            <a:t>прогноз ?</a:t>
          </a:r>
          <a:endParaRPr lang="ru-RU" sz="4400" b="1" dirty="0">
            <a:solidFill>
              <a:srgbClr val="C00000"/>
            </a:solidFill>
          </a:endParaRPr>
        </a:p>
      </dgm:t>
    </dgm:pt>
    <dgm:pt modelId="{221D0D8B-F707-401D-96E4-B338614FEB68}" type="parTrans" cxnId="{5475FC63-7A67-4B5C-BBC0-C80F119F01C0}">
      <dgm:prSet/>
      <dgm:spPr/>
      <dgm:t>
        <a:bodyPr/>
        <a:lstStyle/>
        <a:p>
          <a:endParaRPr lang="ru-RU"/>
        </a:p>
      </dgm:t>
    </dgm:pt>
    <dgm:pt modelId="{20869D1B-DA23-4209-8F7D-92AAA60D0F77}" type="sibTrans" cxnId="{5475FC63-7A67-4B5C-BBC0-C80F119F01C0}">
      <dgm:prSet/>
      <dgm:spPr/>
      <dgm:t>
        <a:bodyPr/>
        <a:lstStyle/>
        <a:p>
          <a:endParaRPr lang="ru-RU"/>
        </a:p>
      </dgm:t>
    </dgm:pt>
    <dgm:pt modelId="{E94E18C4-8110-431F-96B0-1D3B0941E214}">
      <dgm:prSet phldrT="[Текст]" custT="1"/>
      <dgm:spPr/>
      <dgm:t>
        <a:bodyPr/>
        <a:lstStyle/>
        <a:p>
          <a:r>
            <a:rPr lang="ru-RU" sz="4000" dirty="0" smtClean="0"/>
            <a:t>Русский язык как школьный предмет</a:t>
          </a:r>
          <a:r>
            <a:rPr lang="ru-RU" sz="4000" dirty="0" smtClean="0"/>
            <a:t>?   </a:t>
          </a:r>
          <a:endParaRPr lang="ru-RU" sz="4000" dirty="0"/>
        </a:p>
      </dgm:t>
    </dgm:pt>
    <dgm:pt modelId="{CFCD1A47-FB3B-4B1A-8F35-5E3CAA095F34}" type="parTrans" cxnId="{B33F764A-03B4-4C81-A14A-90CB53E8B75C}">
      <dgm:prSet/>
      <dgm:spPr/>
      <dgm:t>
        <a:bodyPr/>
        <a:lstStyle/>
        <a:p>
          <a:endParaRPr lang="ru-RU"/>
        </a:p>
      </dgm:t>
    </dgm:pt>
    <dgm:pt modelId="{42AFA112-3593-477B-9661-92358CA9AA75}" type="sibTrans" cxnId="{B33F764A-03B4-4C81-A14A-90CB53E8B75C}">
      <dgm:prSet/>
      <dgm:spPr/>
      <dgm:t>
        <a:bodyPr/>
        <a:lstStyle/>
        <a:p>
          <a:endParaRPr lang="ru-RU"/>
        </a:p>
      </dgm:t>
    </dgm:pt>
    <dgm:pt modelId="{4F431F3F-A258-4101-AF54-5E415F6FD20F}">
      <dgm:prSet phldrT="[Текст]" custT="1"/>
      <dgm:spPr>
        <a:ln>
          <a:solidFill>
            <a:schemeClr val="accent1"/>
          </a:solidFill>
        </a:ln>
      </dgm:spPr>
      <dgm:t>
        <a:bodyPr/>
        <a:lstStyle/>
        <a:p>
          <a:r>
            <a:rPr lang="ru-RU" sz="3600" dirty="0" smtClean="0"/>
            <a:t>Литература как школьный предмет</a:t>
          </a:r>
          <a:r>
            <a:rPr lang="ru-RU" sz="3600" dirty="0" smtClean="0"/>
            <a:t>?</a:t>
          </a:r>
          <a:r>
            <a:rPr lang="ru-RU" sz="4400" dirty="0" smtClean="0"/>
            <a:t> </a:t>
          </a:r>
          <a:r>
            <a:rPr lang="ru-RU" sz="1600" dirty="0" smtClean="0"/>
            <a:t>Приговор ей уже подписан в мае 2012 года с принятием новых </a:t>
          </a:r>
          <a:r>
            <a:rPr lang="ru-RU" sz="1600" dirty="0" err="1" smtClean="0"/>
            <a:t>ФГОСов</a:t>
          </a:r>
          <a:r>
            <a:rPr lang="ru-RU" sz="1600" dirty="0" smtClean="0"/>
            <a:t>.</a:t>
          </a:r>
          <a:endParaRPr lang="ru-RU" sz="1600" dirty="0"/>
        </a:p>
      </dgm:t>
    </dgm:pt>
    <dgm:pt modelId="{643F061D-5D28-437A-B706-9361133C27DA}" type="parTrans" cxnId="{B7046022-9319-4B8D-BD57-F18F9495B507}">
      <dgm:prSet/>
      <dgm:spPr/>
      <dgm:t>
        <a:bodyPr/>
        <a:lstStyle/>
        <a:p>
          <a:endParaRPr lang="ru-RU"/>
        </a:p>
      </dgm:t>
    </dgm:pt>
    <dgm:pt modelId="{302901E2-8188-4A9B-948F-B92ACFE0E3F0}" type="sibTrans" cxnId="{B7046022-9319-4B8D-BD57-F18F9495B507}">
      <dgm:prSet/>
      <dgm:spPr/>
      <dgm:t>
        <a:bodyPr/>
        <a:lstStyle/>
        <a:p>
          <a:endParaRPr lang="ru-RU"/>
        </a:p>
      </dgm:t>
    </dgm:pt>
    <dgm:pt modelId="{FD6CCE75-9796-4E40-9476-60587D3A4A10}">
      <dgm:prSet/>
      <dgm:spPr/>
      <dgm:t>
        <a:bodyPr/>
        <a:lstStyle/>
        <a:p>
          <a:r>
            <a:rPr lang="ru-RU" smtClean="0"/>
            <a:t>В отношении русского языка прогноз, несмотря ни на что, - благоприятный. Язык отразит все изменения, которые придут с новой эпохой. Другим станет образ мира, но предмет «русский язык» сохранится.</a:t>
          </a:r>
          <a:endParaRPr lang="ru-RU"/>
        </a:p>
      </dgm:t>
    </dgm:pt>
    <dgm:pt modelId="{4141AFB3-97C9-445C-A5CE-B09DB57771E2}" type="parTrans" cxnId="{F7E16F6F-8BD6-4A71-AA18-E85A03AE898E}">
      <dgm:prSet/>
      <dgm:spPr/>
      <dgm:t>
        <a:bodyPr/>
        <a:lstStyle/>
        <a:p>
          <a:endParaRPr lang="ru-RU"/>
        </a:p>
      </dgm:t>
    </dgm:pt>
    <dgm:pt modelId="{EF92A3FC-2DB4-4FAC-96DB-E437C81BD508}" type="sibTrans" cxnId="{F7E16F6F-8BD6-4A71-AA18-E85A03AE898E}">
      <dgm:prSet/>
      <dgm:spPr/>
      <dgm:t>
        <a:bodyPr/>
        <a:lstStyle/>
        <a:p>
          <a:endParaRPr lang="ru-RU"/>
        </a:p>
      </dgm:t>
    </dgm:pt>
    <dgm:pt modelId="{E0D26961-622F-43A2-8243-44BF6DB13A08}" type="pres">
      <dgm:prSet presAssocID="{93D5FDA4-D8B5-4CD8-82FE-5171CDB5FFE8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76F318E-8559-40F4-8F26-C46E2B6F99DA}" type="pres">
      <dgm:prSet presAssocID="{93D5FDA4-D8B5-4CD8-82FE-5171CDB5FFE8}" presName="dummyMaxCanvas" presStyleCnt="0">
        <dgm:presLayoutVars/>
      </dgm:prSet>
      <dgm:spPr/>
    </dgm:pt>
    <dgm:pt modelId="{714D442C-8B4E-4B8F-9C98-DA139D98BA7A}" type="pres">
      <dgm:prSet presAssocID="{93D5FDA4-D8B5-4CD8-82FE-5171CDB5FFE8}" presName="FourNodes_1" presStyleLbl="node1" presStyleIdx="0" presStyleCnt="4" custScaleY="131078" custLinFactNeighborY="-817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7AEDD4C-814F-458D-BA2E-87D6FA342FBB}" type="pres">
      <dgm:prSet presAssocID="{93D5FDA4-D8B5-4CD8-82FE-5171CDB5FFE8}" presName="FourNodes_2" presStyleLbl="node1" presStyleIdx="1" presStyleCnt="4" custScaleY="109090" custLinFactNeighborX="-719" custLinFactNeighborY="-1273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88C8D30-C21B-4055-8345-0CEA644154CA}" type="pres">
      <dgm:prSet presAssocID="{93D5FDA4-D8B5-4CD8-82FE-5171CDB5FFE8}" presName="FourNodes_3" presStyleLbl="node1" presStyleIdx="2" presStyleCnt="4" custLinFactNeighborX="-219" custLinFactNeighborY="-30923">
        <dgm:presLayoutVars>
          <dgm:bulletEnabled val="1"/>
        </dgm:presLayoutVars>
      </dgm:prSet>
      <dgm:spPr/>
    </dgm:pt>
    <dgm:pt modelId="{D1D349B8-ABAF-405B-9110-4E9CE3BCC265}" type="pres">
      <dgm:prSet presAssocID="{93D5FDA4-D8B5-4CD8-82FE-5171CDB5FFE8}" presName="FourNodes_4" presStyleLbl="node1" presStyleIdx="3" presStyleCnt="4" custScaleY="110564" custLinFactNeighborX="-2032" custLinFactNeighborY="-4383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DACD823-A784-4960-9382-4A5503C035F9}" type="pres">
      <dgm:prSet presAssocID="{93D5FDA4-D8B5-4CD8-82FE-5171CDB5FFE8}" presName="FourConn_1-2" presStyleLbl="fg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BC89575-78AD-4267-B775-E9DA4A5FCFF0}" type="pres">
      <dgm:prSet presAssocID="{93D5FDA4-D8B5-4CD8-82FE-5171CDB5FFE8}" presName="FourConn_2-3" presStyleLbl="fg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EE336B4-9E21-4536-813C-71070F936A13}" type="pres">
      <dgm:prSet presAssocID="{93D5FDA4-D8B5-4CD8-82FE-5171CDB5FFE8}" presName="FourConn_3-4" presStyleLbl="fgAccFollowNode1" presStyleIdx="2" presStyleCnt="3">
        <dgm:presLayoutVars>
          <dgm:bulletEnabled val="1"/>
        </dgm:presLayoutVars>
      </dgm:prSet>
      <dgm:spPr/>
    </dgm:pt>
    <dgm:pt modelId="{761B6C3B-6BFC-4320-B6FC-CC053057B60F}" type="pres">
      <dgm:prSet presAssocID="{93D5FDA4-D8B5-4CD8-82FE-5171CDB5FFE8}" presName="FourNodes_1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2C2A99A-F133-48F3-A635-AE1BEE24C515}" type="pres">
      <dgm:prSet presAssocID="{93D5FDA4-D8B5-4CD8-82FE-5171CDB5FFE8}" presName="FourNodes_2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A7DBA46-42EB-48E3-8F5F-8B6F8231C17F}" type="pres">
      <dgm:prSet presAssocID="{93D5FDA4-D8B5-4CD8-82FE-5171CDB5FFE8}" presName="FourNodes_3_text" presStyleLbl="node1" presStyleIdx="3" presStyleCnt="4">
        <dgm:presLayoutVars>
          <dgm:bulletEnabled val="1"/>
        </dgm:presLayoutVars>
      </dgm:prSet>
      <dgm:spPr/>
    </dgm:pt>
    <dgm:pt modelId="{3DA39D0D-4AB0-4993-AB3D-83488FEFB39C}" type="pres">
      <dgm:prSet presAssocID="{93D5FDA4-D8B5-4CD8-82FE-5171CDB5FFE8}" presName="FourNodes_4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76CBF75-EA8A-49E7-A852-1C8BB1009CEE}" type="presOf" srcId="{20869D1B-DA23-4209-8F7D-92AAA60D0F77}" destId="{2DACD823-A784-4960-9382-4A5503C035F9}" srcOrd="0" destOrd="0" presId="urn:microsoft.com/office/officeart/2005/8/layout/vProcess5"/>
    <dgm:cxn modelId="{B33F764A-03B4-4C81-A14A-90CB53E8B75C}" srcId="{93D5FDA4-D8B5-4CD8-82FE-5171CDB5FFE8}" destId="{E94E18C4-8110-431F-96B0-1D3B0941E214}" srcOrd="1" destOrd="0" parTransId="{CFCD1A47-FB3B-4B1A-8F35-5E3CAA095F34}" sibTransId="{42AFA112-3593-477B-9661-92358CA9AA75}"/>
    <dgm:cxn modelId="{77619003-8401-4236-B5C2-99730C07ADB8}" type="presOf" srcId="{FD6CCE75-9796-4E40-9476-60587D3A4A10}" destId="{4A7DBA46-42EB-48E3-8F5F-8B6F8231C17F}" srcOrd="1" destOrd="0" presId="urn:microsoft.com/office/officeart/2005/8/layout/vProcess5"/>
    <dgm:cxn modelId="{762DED14-AA0C-48DD-8915-DA41C071EB7D}" type="presOf" srcId="{EF92A3FC-2DB4-4FAC-96DB-E437C81BD508}" destId="{6EE336B4-9E21-4536-813C-71070F936A13}" srcOrd="0" destOrd="0" presId="urn:microsoft.com/office/officeart/2005/8/layout/vProcess5"/>
    <dgm:cxn modelId="{5475FC63-7A67-4B5C-BBC0-C80F119F01C0}" srcId="{93D5FDA4-D8B5-4CD8-82FE-5171CDB5FFE8}" destId="{910085BA-0771-44EF-B1A2-8DDB8F131C3A}" srcOrd="0" destOrd="0" parTransId="{221D0D8B-F707-401D-96E4-B338614FEB68}" sibTransId="{20869D1B-DA23-4209-8F7D-92AAA60D0F77}"/>
    <dgm:cxn modelId="{CEE3C9D9-92AB-4547-8EFC-CDC79F20E5C5}" type="presOf" srcId="{910085BA-0771-44EF-B1A2-8DDB8F131C3A}" destId="{761B6C3B-6BFC-4320-B6FC-CC053057B60F}" srcOrd="1" destOrd="0" presId="urn:microsoft.com/office/officeart/2005/8/layout/vProcess5"/>
    <dgm:cxn modelId="{8AFE5632-9C83-4490-9382-446500869DB5}" type="presOf" srcId="{4F431F3F-A258-4101-AF54-5E415F6FD20F}" destId="{3DA39D0D-4AB0-4993-AB3D-83488FEFB39C}" srcOrd="1" destOrd="0" presId="urn:microsoft.com/office/officeart/2005/8/layout/vProcess5"/>
    <dgm:cxn modelId="{36841105-D1DE-4735-89E3-42E4F9A84AB7}" type="presOf" srcId="{E94E18C4-8110-431F-96B0-1D3B0941E214}" destId="{F2C2A99A-F133-48F3-A635-AE1BEE24C515}" srcOrd="1" destOrd="0" presId="urn:microsoft.com/office/officeart/2005/8/layout/vProcess5"/>
    <dgm:cxn modelId="{B2CD4597-E5CF-4D04-A7DA-0FBF916CF02E}" type="presOf" srcId="{4F431F3F-A258-4101-AF54-5E415F6FD20F}" destId="{D1D349B8-ABAF-405B-9110-4E9CE3BCC265}" srcOrd="0" destOrd="0" presId="urn:microsoft.com/office/officeart/2005/8/layout/vProcess5"/>
    <dgm:cxn modelId="{F7E16F6F-8BD6-4A71-AA18-E85A03AE898E}" srcId="{93D5FDA4-D8B5-4CD8-82FE-5171CDB5FFE8}" destId="{FD6CCE75-9796-4E40-9476-60587D3A4A10}" srcOrd="2" destOrd="0" parTransId="{4141AFB3-97C9-445C-A5CE-B09DB57771E2}" sibTransId="{EF92A3FC-2DB4-4FAC-96DB-E437C81BD508}"/>
    <dgm:cxn modelId="{B7046022-9319-4B8D-BD57-F18F9495B507}" srcId="{93D5FDA4-D8B5-4CD8-82FE-5171CDB5FFE8}" destId="{4F431F3F-A258-4101-AF54-5E415F6FD20F}" srcOrd="3" destOrd="0" parTransId="{643F061D-5D28-437A-B706-9361133C27DA}" sibTransId="{302901E2-8188-4A9B-948F-B92ACFE0E3F0}"/>
    <dgm:cxn modelId="{689BBD05-B3C7-4A58-AC08-EE532552C158}" type="presOf" srcId="{910085BA-0771-44EF-B1A2-8DDB8F131C3A}" destId="{714D442C-8B4E-4B8F-9C98-DA139D98BA7A}" srcOrd="0" destOrd="0" presId="urn:microsoft.com/office/officeart/2005/8/layout/vProcess5"/>
    <dgm:cxn modelId="{4362D808-4E2C-474A-BFC9-C5A52AB2A433}" type="presOf" srcId="{FD6CCE75-9796-4E40-9476-60587D3A4A10}" destId="{688C8D30-C21B-4055-8345-0CEA644154CA}" srcOrd="0" destOrd="0" presId="urn:microsoft.com/office/officeart/2005/8/layout/vProcess5"/>
    <dgm:cxn modelId="{92337BD6-7D7F-4E41-BAD9-C43EECF1CC0B}" type="presOf" srcId="{93D5FDA4-D8B5-4CD8-82FE-5171CDB5FFE8}" destId="{E0D26961-622F-43A2-8243-44BF6DB13A08}" srcOrd="0" destOrd="0" presId="urn:microsoft.com/office/officeart/2005/8/layout/vProcess5"/>
    <dgm:cxn modelId="{9F65F676-B9DF-4FFB-BB47-1A61FF07D039}" type="presOf" srcId="{42AFA112-3593-477B-9661-92358CA9AA75}" destId="{8BC89575-78AD-4267-B775-E9DA4A5FCFF0}" srcOrd="0" destOrd="0" presId="urn:microsoft.com/office/officeart/2005/8/layout/vProcess5"/>
    <dgm:cxn modelId="{E6BF890B-6C4C-45BA-9796-E80CA29460EF}" type="presOf" srcId="{E94E18C4-8110-431F-96B0-1D3B0941E214}" destId="{C7AEDD4C-814F-458D-BA2E-87D6FA342FBB}" srcOrd="0" destOrd="0" presId="urn:microsoft.com/office/officeart/2005/8/layout/vProcess5"/>
    <dgm:cxn modelId="{A7DF348B-6F5D-4064-8906-7855881FC26F}" type="presParOf" srcId="{E0D26961-622F-43A2-8243-44BF6DB13A08}" destId="{076F318E-8559-40F4-8F26-C46E2B6F99DA}" srcOrd="0" destOrd="0" presId="urn:microsoft.com/office/officeart/2005/8/layout/vProcess5"/>
    <dgm:cxn modelId="{06D4A0CA-D5C5-4B2C-B7C6-A16314603728}" type="presParOf" srcId="{E0D26961-622F-43A2-8243-44BF6DB13A08}" destId="{714D442C-8B4E-4B8F-9C98-DA139D98BA7A}" srcOrd="1" destOrd="0" presId="urn:microsoft.com/office/officeart/2005/8/layout/vProcess5"/>
    <dgm:cxn modelId="{B88831BD-5074-4859-8D21-9EC5C1BCC319}" type="presParOf" srcId="{E0D26961-622F-43A2-8243-44BF6DB13A08}" destId="{C7AEDD4C-814F-458D-BA2E-87D6FA342FBB}" srcOrd="2" destOrd="0" presId="urn:microsoft.com/office/officeart/2005/8/layout/vProcess5"/>
    <dgm:cxn modelId="{5B5DE03B-7444-437B-B05F-1627A75B20D6}" type="presParOf" srcId="{E0D26961-622F-43A2-8243-44BF6DB13A08}" destId="{688C8D30-C21B-4055-8345-0CEA644154CA}" srcOrd="3" destOrd="0" presId="urn:microsoft.com/office/officeart/2005/8/layout/vProcess5"/>
    <dgm:cxn modelId="{594C4E7E-7AAC-48CF-8A16-988C150DCBB1}" type="presParOf" srcId="{E0D26961-622F-43A2-8243-44BF6DB13A08}" destId="{D1D349B8-ABAF-405B-9110-4E9CE3BCC265}" srcOrd="4" destOrd="0" presId="urn:microsoft.com/office/officeart/2005/8/layout/vProcess5"/>
    <dgm:cxn modelId="{4F6AD20E-650B-4D34-A5CA-E137DBE0189D}" type="presParOf" srcId="{E0D26961-622F-43A2-8243-44BF6DB13A08}" destId="{2DACD823-A784-4960-9382-4A5503C035F9}" srcOrd="5" destOrd="0" presId="urn:microsoft.com/office/officeart/2005/8/layout/vProcess5"/>
    <dgm:cxn modelId="{14185F1F-92C1-4B79-A299-A9883A4A4FB6}" type="presParOf" srcId="{E0D26961-622F-43A2-8243-44BF6DB13A08}" destId="{8BC89575-78AD-4267-B775-E9DA4A5FCFF0}" srcOrd="6" destOrd="0" presId="urn:microsoft.com/office/officeart/2005/8/layout/vProcess5"/>
    <dgm:cxn modelId="{4A1898D4-9229-4B16-8EC8-D84CEAA19CB3}" type="presParOf" srcId="{E0D26961-622F-43A2-8243-44BF6DB13A08}" destId="{6EE336B4-9E21-4536-813C-71070F936A13}" srcOrd="7" destOrd="0" presId="urn:microsoft.com/office/officeart/2005/8/layout/vProcess5"/>
    <dgm:cxn modelId="{CFC5B4A3-308F-4B0A-92CB-DE21762E005B}" type="presParOf" srcId="{E0D26961-622F-43A2-8243-44BF6DB13A08}" destId="{761B6C3B-6BFC-4320-B6FC-CC053057B60F}" srcOrd="8" destOrd="0" presId="urn:microsoft.com/office/officeart/2005/8/layout/vProcess5"/>
    <dgm:cxn modelId="{C3D6E971-8656-4619-89EA-D1810FDD4198}" type="presParOf" srcId="{E0D26961-622F-43A2-8243-44BF6DB13A08}" destId="{F2C2A99A-F133-48F3-A635-AE1BEE24C515}" srcOrd="9" destOrd="0" presId="urn:microsoft.com/office/officeart/2005/8/layout/vProcess5"/>
    <dgm:cxn modelId="{8B111986-A086-4ABC-8E4B-0D6A6F37D284}" type="presParOf" srcId="{E0D26961-622F-43A2-8243-44BF6DB13A08}" destId="{4A7DBA46-42EB-48E3-8F5F-8B6F8231C17F}" srcOrd="10" destOrd="0" presId="urn:microsoft.com/office/officeart/2005/8/layout/vProcess5"/>
    <dgm:cxn modelId="{1F1FEAC7-D022-49CF-BFB4-06B24722064F}" type="presParOf" srcId="{E0D26961-622F-43A2-8243-44BF6DB13A08}" destId="{3DA39D0D-4AB0-4993-AB3D-83488FEFB39C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1360EF46-0465-4DD5-8287-B55ED9BF8CE3}">
      <dsp:nvSpPr>
        <dsp:cNvPr id="0" name=""/>
        <dsp:cNvSpPr/>
      </dsp:nvSpPr>
      <dsp:spPr>
        <a:xfrm>
          <a:off x="0" y="235262"/>
          <a:ext cx="8229600" cy="4473262"/>
        </a:xfrm>
        <a:prstGeom prst="rightArrow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278EA19-FB7E-4070-A51D-A3047F708D62}">
      <dsp:nvSpPr>
        <dsp:cNvPr id="0" name=""/>
        <dsp:cNvSpPr/>
      </dsp:nvSpPr>
      <dsp:spPr>
        <a:xfrm>
          <a:off x="6918955" y="1202262"/>
          <a:ext cx="494599" cy="2304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670560" rIns="0" bIns="670560" numCol="1" spcCol="1270" anchor="ctr" anchorCtr="0">
          <a:noAutofit/>
        </a:bodyPr>
        <a:lstStyle/>
        <a:p>
          <a:pPr lvl="0" algn="ctr" defTabSz="2933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6600" b="1" kern="1200" dirty="0" smtClean="0">
              <a:solidFill>
                <a:schemeClr val="bg1"/>
              </a:solidFill>
            </a:rPr>
            <a:t>?</a:t>
          </a:r>
          <a:endParaRPr lang="ru-RU" sz="6600" b="1" kern="1200" dirty="0">
            <a:solidFill>
              <a:schemeClr val="bg1"/>
            </a:solidFill>
          </a:endParaRPr>
        </a:p>
      </dsp:txBody>
      <dsp:txXfrm>
        <a:off x="6918955" y="1202262"/>
        <a:ext cx="494599" cy="2304000"/>
      </dsp:txXfrm>
    </dsp:sp>
    <dsp:sp modelId="{7543B910-F15E-43B5-A8DE-440C61447A40}">
      <dsp:nvSpPr>
        <dsp:cNvPr id="0" name=""/>
        <dsp:cNvSpPr/>
      </dsp:nvSpPr>
      <dsp:spPr>
        <a:xfrm>
          <a:off x="1043530" y="1385764"/>
          <a:ext cx="5836666" cy="2304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284480" rIns="0" bIns="2844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>
              <a:solidFill>
                <a:schemeClr val="bg1"/>
              </a:solidFill>
            </a:rPr>
            <a:t>Завершен ли </a:t>
          </a:r>
          <a:r>
            <a:rPr lang="ru-RU" sz="2800" kern="1200" dirty="0" err="1" smtClean="0">
              <a:solidFill>
                <a:schemeClr val="bg1"/>
              </a:solidFill>
            </a:rPr>
            <a:t>нововременной</a:t>
          </a:r>
          <a:r>
            <a:rPr lang="ru-RU" sz="2800" kern="1200" dirty="0" smtClean="0">
              <a:solidFill>
                <a:schemeClr val="bg1"/>
              </a:solidFill>
            </a:rPr>
            <a:t> проект (</a:t>
          </a:r>
          <a:r>
            <a:rPr lang="en-US" sz="2800" kern="1200" dirty="0" smtClean="0">
              <a:solidFill>
                <a:schemeClr val="bg1"/>
              </a:solidFill>
            </a:rPr>
            <a:t>Modernity) </a:t>
          </a:r>
          <a:r>
            <a:rPr lang="ru-RU" sz="2800" kern="1200" dirty="0" smtClean="0">
              <a:solidFill>
                <a:schemeClr val="bg1"/>
              </a:solidFill>
            </a:rPr>
            <a:t>? </a:t>
          </a:r>
          <a:r>
            <a:rPr lang="ru-RU" sz="2800" kern="1200" dirty="0" err="1" smtClean="0">
              <a:solidFill>
                <a:schemeClr val="bg1"/>
              </a:solidFill>
            </a:rPr>
            <a:t>Постмодерность</a:t>
          </a:r>
          <a:r>
            <a:rPr lang="ru-RU" sz="2800" kern="1200" dirty="0" smtClean="0">
              <a:solidFill>
                <a:schemeClr val="bg1"/>
              </a:solidFill>
            </a:rPr>
            <a:t> - еще </a:t>
          </a:r>
          <a:r>
            <a:rPr lang="ru-RU" sz="2800" kern="1200" dirty="0" err="1" smtClean="0">
              <a:solidFill>
                <a:schemeClr val="bg1"/>
              </a:solidFill>
            </a:rPr>
            <a:t>Модерность?А</a:t>
          </a:r>
          <a:r>
            <a:rPr lang="ru-RU" sz="2800" kern="1200" dirty="0" smtClean="0">
              <a:solidFill>
                <a:schemeClr val="bg1"/>
              </a:solidFill>
            </a:rPr>
            <a:t> переживаемая нами «</a:t>
          </a:r>
          <a:r>
            <a:rPr lang="ru-RU" sz="2800" kern="1200" dirty="0" err="1" smtClean="0">
              <a:solidFill>
                <a:schemeClr val="bg1"/>
              </a:solidFill>
            </a:rPr>
            <a:t>Перепостмодерность</a:t>
          </a:r>
          <a:r>
            <a:rPr lang="ru-RU" sz="2800" kern="1200" dirty="0" smtClean="0">
              <a:solidFill>
                <a:schemeClr val="bg1"/>
              </a:solidFill>
            </a:rPr>
            <a:t>»? </a:t>
          </a:r>
          <a:r>
            <a:rPr lang="ru-RU" sz="1600" kern="1200" dirty="0" smtClean="0">
              <a:solidFill>
                <a:schemeClr val="bg1"/>
              </a:solidFill>
            </a:rPr>
            <a:t>(«</a:t>
          </a:r>
          <a:r>
            <a:rPr lang="ru-RU" sz="1600" kern="1200" dirty="0" err="1" smtClean="0">
              <a:solidFill>
                <a:schemeClr val="bg1"/>
              </a:solidFill>
            </a:rPr>
            <a:t>Перепостмодернизм</a:t>
          </a:r>
          <a:r>
            <a:rPr lang="ru-RU" sz="1600" kern="1200" dirty="0" smtClean="0">
              <a:solidFill>
                <a:schemeClr val="bg1"/>
              </a:solidFill>
            </a:rPr>
            <a:t>» - словечко Льва Рубинштейна.)</a:t>
          </a:r>
          <a:endParaRPr lang="ru-RU" sz="1600" kern="1200" dirty="0">
            <a:solidFill>
              <a:schemeClr val="bg1"/>
            </a:solidFill>
          </a:endParaRPr>
        </a:p>
      </dsp:txBody>
      <dsp:txXfrm>
        <a:off x="1043530" y="1385764"/>
        <a:ext cx="5836666" cy="2304000"/>
      </dsp:txXfrm>
    </dsp:sp>
    <dsp:sp modelId="{012D887F-7B2E-4BF1-A65E-552BEA0681E2}">
      <dsp:nvSpPr>
        <dsp:cNvPr id="0" name=""/>
        <dsp:cNvSpPr/>
      </dsp:nvSpPr>
      <dsp:spPr>
        <a:xfrm>
          <a:off x="673721" y="1202262"/>
          <a:ext cx="291833" cy="2304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62560" rIns="0" bIns="1625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bg1"/>
              </a:solidFill>
            </a:rPr>
            <a:t> </a:t>
          </a:r>
          <a:endParaRPr lang="ru-RU" sz="2400" kern="1200" dirty="0">
            <a:solidFill>
              <a:schemeClr val="bg1"/>
            </a:solidFill>
          </a:endParaRPr>
        </a:p>
      </dsp:txBody>
      <dsp:txXfrm>
        <a:off x="673721" y="1202262"/>
        <a:ext cx="291833" cy="2304000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E631DEB-0069-45DD-B90B-AF935E6F2A71}">
      <dsp:nvSpPr>
        <dsp:cNvPr id="0" name=""/>
        <dsp:cNvSpPr/>
      </dsp:nvSpPr>
      <dsp:spPr>
        <a:xfrm>
          <a:off x="2746643" y="1036708"/>
          <a:ext cx="2589688" cy="2589688"/>
        </a:xfrm>
        <a:prstGeom prst="gear9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>
              <a:solidFill>
                <a:schemeClr val="bg1"/>
              </a:solidFill>
            </a:rPr>
            <a:t>Назад в будущее</a:t>
          </a:r>
          <a:endParaRPr lang="ru-RU" sz="3200" kern="1200" dirty="0">
            <a:solidFill>
              <a:schemeClr val="bg1"/>
            </a:solidFill>
          </a:endParaRPr>
        </a:p>
      </dsp:txBody>
      <dsp:txXfrm>
        <a:off x="2746643" y="1036708"/>
        <a:ext cx="2589688" cy="2589688"/>
      </dsp:txXfrm>
    </dsp:sp>
    <dsp:sp modelId="{8620DE36-EA92-44AE-AA17-546FCAF13271}">
      <dsp:nvSpPr>
        <dsp:cNvPr id="0" name=""/>
        <dsp:cNvSpPr/>
      </dsp:nvSpPr>
      <dsp:spPr>
        <a:xfrm rot="12614751" flipH="1" flipV="1">
          <a:off x="3581145" y="280825"/>
          <a:ext cx="563723" cy="75882"/>
        </a:xfrm>
        <a:prstGeom prst="gear6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i="1" kern="1200" dirty="0"/>
        </a:p>
      </dsp:txBody>
      <dsp:txXfrm rot="12614751" flipH="1" flipV="1">
        <a:off x="3581145" y="280825"/>
        <a:ext cx="563723" cy="75882"/>
      </dsp:txXfrm>
    </dsp:sp>
    <dsp:sp modelId="{53EB1850-F326-4F64-BF5C-FC56C1C7F258}">
      <dsp:nvSpPr>
        <dsp:cNvPr id="0" name=""/>
        <dsp:cNvSpPr/>
      </dsp:nvSpPr>
      <dsp:spPr>
        <a:xfrm rot="20700000" flipH="1" flipV="1">
          <a:off x="4923856" y="359594"/>
          <a:ext cx="39695" cy="148143"/>
        </a:xfrm>
        <a:prstGeom prst="gear6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 dirty="0"/>
        </a:p>
      </dsp:txBody>
      <dsp:txXfrm flipH="1" flipV="1">
        <a:off x="4926130" y="382577"/>
        <a:ext cx="35147" cy="102178"/>
      </dsp:txXfrm>
    </dsp:sp>
    <dsp:sp modelId="{11B8E8AF-CF8C-4BB1-9F51-A9BC2469751B}">
      <dsp:nvSpPr>
        <dsp:cNvPr id="0" name=""/>
        <dsp:cNvSpPr/>
      </dsp:nvSpPr>
      <dsp:spPr>
        <a:xfrm rot="9805773" flipV="1">
          <a:off x="4906901" y="1375122"/>
          <a:ext cx="3314801" cy="45711"/>
        </a:xfrm>
        <a:prstGeom prst="circularArrow">
          <a:avLst>
            <a:gd name="adj1" fmla="val 4688"/>
            <a:gd name="adj2" fmla="val 299029"/>
            <a:gd name="adj3" fmla="val 2527216"/>
            <a:gd name="adj4" fmla="val 15837673"/>
            <a:gd name="adj5" fmla="val 5469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E811F11-D719-4498-BBDF-CD76A5B77D49}">
      <dsp:nvSpPr>
        <dsp:cNvPr id="0" name=""/>
        <dsp:cNvSpPr/>
      </dsp:nvSpPr>
      <dsp:spPr>
        <a:xfrm>
          <a:off x="226371" y="-115411"/>
          <a:ext cx="7016928" cy="5000703"/>
        </a:xfrm>
        <a:prstGeom prst="circularArrow">
          <a:avLst>
            <a:gd name="adj1" fmla="val 6452"/>
            <a:gd name="adj2" fmla="val 429999"/>
            <a:gd name="adj3" fmla="val 10489124"/>
            <a:gd name="adj4" fmla="val 14837806"/>
            <a:gd name="adj5" fmla="val 7527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05D2DD7-CD37-45C7-B04C-395CFADB3161}">
      <dsp:nvSpPr>
        <dsp:cNvPr id="0" name=""/>
        <dsp:cNvSpPr/>
      </dsp:nvSpPr>
      <dsp:spPr>
        <a:xfrm flipH="1">
          <a:off x="1954557" y="1083636"/>
          <a:ext cx="436539" cy="45728"/>
        </a:xfrm>
        <a:prstGeom prst="leftCircularArrow">
          <a:avLst>
            <a:gd name="adj1" fmla="val 5984"/>
            <a:gd name="adj2" fmla="val 394124"/>
            <a:gd name="adj3" fmla="val 13313824"/>
            <a:gd name="adj4" fmla="val 10508221"/>
            <a:gd name="adj5" fmla="val 6981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38804FD-7374-4F1E-A1C8-BB9A029B396F}">
      <dsp:nvSpPr>
        <dsp:cNvPr id="0" name=""/>
        <dsp:cNvSpPr/>
      </dsp:nvSpPr>
      <dsp:spPr>
        <a:xfrm>
          <a:off x="1778280" y="-135299"/>
          <a:ext cx="4673039" cy="4673039"/>
        </a:xfrm>
        <a:prstGeom prst="circularArrow">
          <a:avLst>
            <a:gd name="adj1" fmla="val 5544"/>
            <a:gd name="adj2" fmla="val 330680"/>
            <a:gd name="adj3" fmla="val 13765502"/>
            <a:gd name="adj4" fmla="val 17392311"/>
            <a:gd name="adj5" fmla="val 5757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83958F1-6D05-473B-9745-F251E9E21BC3}">
      <dsp:nvSpPr>
        <dsp:cNvPr id="0" name=""/>
        <dsp:cNvSpPr/>
      </dsp:nvSpPr>
      <dsp:spPr>
        <a:xfrm>
          <a:off x="3015778" y="-105366"/>
          <a:ext cx="2198042" cy="109902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bg1"/>
              </a:solidFill>
            </a:rPr>
            <a:t>Словосочетание возникло в эпоху Позднего Возрождения</a:t>
          </a:r>
          <a:endParaRPr lang="ru-RU" sz="1600" kern="1200" dirty="0">
            <a:solidFill>
              <a:schemeClr val="bg1"/>
            </a:solidFill>
          </a:endParaRPr>
        </a:p>
      </dsp:txBody>
      <dsp:txXfrm>
        <a:off x="3015778" y="-105366"/>
        <a:ext cx="2198042" cy="1099021"/>
      </dsp:txXfrm>
    </dsp:sp>
    <dsp:sp modelId="{E693C76C-07CB-4622-A55C-3FEE9E4B1BAF}">
      <dsp:nvSpPr>
        <dsp:cNvPr id="0" name=""/>
        <dsp:cNvSpPr/>
      </dsp:nvSpPr>
      <dsp:spPr>
        <a:xfrm>
          <a:off x="4938347" y="1336000"/>
          <a:ext cx="2198042" cy="146535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bg1"/>
              </a:solidFill>
            </a:rPr>
            <a:t>Содержание  понятия: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bg1"/>
              </a:solidFill>
            </a:rPr>
            <a:t>относительность привычных параметров</a:t>
          </a:r>
          <a:endParaRPr lang="ru-RU" sz="1600" kern="1200" dirty="0">
            <a:solidFill>
              <a:schemeClr val="bg1"/>
            </a:solidFill>
          </a:endParaRPr>
        </a:p>
      </dsp:txBody>
      <dsp:txXfrm>
        <a:off x="4938347" y="1336000"/>
        <a:ext cx="2198042" cy="1465358"/>
      </dsp:txXfrm>
    </dsp:sp>
    <dsp:sp modelId="{7CD0C814-FF9E-4783-8211-90B805EE9FF2}">
      <dsp:nvSpPr>
        <dsp:cNvPr id="0" name=""/>
        <dsp:cNvSpPr/>
      </dsp:nvSpPr>
      <dsp:spPr>
        <a:xfrm>
          <a:off x="6031557" y="2890693"/>
          <a:ext cx="2198042" cy="15295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0" kern="1200" dirty="0" smtClean="0">
              <a:solidFill>
                <a:schemeClr val="bg1"/>
              </a:solidFill>
            </a:rPr>
            <a:t>Я использую не понятие, а </a:t>
          </a:r>
          <a:r>
            <a:rPr lang="ru-RU" sz="4000" b="1" kern="1200" dirty="0" smtClean="0">
              <a:solidFill>
                <a:schemeClr val="bg1"/>
              </a:solidFill>
            </a:rPr>
            <a:t>к</a:t>
          </a:r>
          <a:r>
            <a:rPr lang="ru-RU" sz="3600" b="1" kern="1200" dirty="0" smtClean="0">
              <a:solidFill>
                <a:schemeClr val="bg1"/>
              </a:solidFill>
            </a:rPr>
            <a:t>онцепт  </a:t>
          </a:r>
          <a:r>
            <a:rPr lang="ru-RU" sz="1500" kern="1200" dirty="0" smtClean="0">
              <a:solidFill>
                <a:schemeClr val="bg1"/>
              </a:solidFill>
            </a:rPr>
            <a:t>«средневековье» </a:t>
          </a:r>
          <a:r>
            <a:rPr lang="ru-RU" sz="1400" kern="1200" dirty="0" smtClean="0">
              <a:solidFill>
                <a:schemeClr val="bg1"/>
              </a:solidFill>
            </a:rPr>
            <a:t>(«новое средневековье»)</a:t>
          </a:r>
          <a:endParaRPr lang="ru-RU" sz="1400" kern="1200" dirty="0">
            <a:solidFill>
              <a:schemeClr val="bg1"/>
            </a:solidFill>
          </a:endParaRPr>
        </a:p>
      </dsp:txBody>
      <dsp:txXfrm>
        <a:off x="6031557" y="2890693"/>
        <a:ext cx="2198042" cy="1529595"/>
      </dsp:txXfrm>
    </dsp:sp>
    <dsp:sp modelId="{E95099EA-4F09-4DD3-BB4B-562CC835F40C}">
      <dsp:nvSpPr>
        <dsp:cNvPr id="0" name=""/>
        <dsp:cNvSpPr/>
      </dsp:nvSpPr>
      <dsp:spPr>
        <a:xfrm>
          <a:off x="3141314" y="3367495"/>
          <a:ext cx="2198042" cy="109902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bg1"/>
              </a:solidFill>
            </a:rPr>
            <a:t>Проблема оценки: Средние века =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bg1"/>
              </a:solidFill>
            </a:rPr>
            <a:t>«темные века» ?</a:t>
          </a:r>
          <a:endParaRPr lang="ru-RU" sz="1600" kern="1200" dirty="0">
            <a:solidFill>
              <a:schemeClr val="bg1"/>
            </a:solidFill>
          </a:endParaRPr>
        </a:p>
      </dsp:txBody>
      <dsp:txXfrm>
        <a:off x="3141314" y="3367495"/>
        <a:ext cx="2198042" cy="1099021"/>
      </dsp:txXfrm>
    </dsp:sp>
    <dsp:sp modelId="{3182FBD0-F443-4D36-B931-F56C172584D8}">
      <dsp:nvSpPr>
        <dsp:cNvPr id="0" name=""/>
        <dsp:cNvSpPr/>
      </dsp:nvSpPr>
      <dsp:spPr>
        <a:xfrm>
          <a:off x="1119660" y="1570473"/>
          <a:ext cx="2198042" cy="109902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bg1"/>
              </a:solidFill>
            </a:rPr>
            <a:t>Проблема временных рамок: плюрализм мнений</a:t>
          </a:r>
          <a:endParaRPr lang="ru-RU" sz="1600" kern="1200" dirty="0">
            <a:solidFill>
              <a:schemeClr val="bg1"/>
            </a:solidFill>
          </a:endParaRPr>
        </a:p>
      </dsp:txBody>
      <dsp:txXfrm>
        <a:off x="1119660" y="1570473"/>
        <a:ext cx="2198042" cy="1099021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D4258EA-72A8-4BCB-ACC9-D4DFEE6BA11A}">
      <dsp:nvSpPr>
        <dsp:cNvPr id="0" name=""/>
        <dsp:cNvSpPr/>
      </dsp:nvSpPr>
      <dsp:spPr>
        <a:xfrm flipH="1">
          <a:off x="8526211" y="621415"/>
          <a:ext cx="136111" cy="66601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 dirty="0"/>
        </a:p>
      </dsp:txBody>
      <dsp:txXfrm flipH="1">
        <a:off x="8544359" y="633071"/>
        <a:ext cx="99814" cy="29970"/>
      </dsp:txXfrm>
    </dsp:sp>
    <dsp:sp modelId="{277498E9-8AD9-4F39-AB93-67D9016F3FB1}">
      <dsp:nvSpPr>
        <dsp:cNvPr id="0" name=""/>
        <dsp:cNvSpPr/>
      </dsp:nvSpPr>
      <dsp:spPr>
        <a:xfrm>
          <a:off x="4023028" y="1815145"/>
          <a:ext cx="3983349" cy="3983349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>
              <a:solidFill>
                <a:schemeClr val="bg1"/>
              </a:solidFill>
            </a:rPr>
            <a:t>Феномен сетевого авторства </a:t>
          </a:r>
          <a:r>
            <a:rPr lang="ru-RU" sz="1400" kern="1200" dirty="0" smtClean="0"/>
            <a:t>(коллективное авторство - гипертексты, другие интерактивные произведения; «виртуальные личности» …)</a:t>
          </a:r>
          <a:endParaRPr lang="ru-RU" sz="1400" kern="1200" dirty="0"/>
        </a:p>
      </dsp:txBody>
      <dsp:txXfrm>
        <a:off x="5241269" y="2844177"/>
        <a:ext cx="2390009" cy="2190842"/>
      </dsp:txXfrm>
    </dsp:sp>
    <dsp:sp modelId="{21081797-0BD8-4944-88DC-26130B66DE03}">
      <dsp:nvSpPr>
        <dsp:cNvPr id="0" name=""/>
        <dsp:cNvSpPr/>
      </dsp:nvSpPr>
      <dsp:spPr>
        <a:xfrm>
          <a:off x="1179567" y="2199419"/>
          <a:ext cx="3983349" cy="3983349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>
              <a:solidFill>
                <a:schemeClr val="bg1"/>
              </a:solidFill>
            </a:rPr>
            <a:t>«Хоровое» авторство </a:t>
          </a:r>
          <a:r>
            <a:rPr lang="ru-RU" sz="1600" kern="1200" dirty="0" smtClean="0"/>
            <a:t>(Д.С.Лихачев) </a:t>
          </a:r>
          <a:r>
            <a:rPr lang="ru-RU" sz="2400" kern="1200" dirty="0" smtClean="0">
              <a:solidFill>
                <a:schemeClr val="bg1"/>
              </a:solidFill>
            </a:rPr>
            <a:t>средневековых текстов</a:t>
          </a: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Авторство эпохи «</a:t>
          </a:r>
          <a:r>
            <a:rPr lang="ru-RU" sz="1800" kern="1200" dirty="0" err="1" smtClean="0"/>
            <a:t>дорефлексивного</a:t>
          </a:r>
          <a:r>
            <a:rPr lang="ru-RU" sz="1800" kern="1200" dirty="0" smtClean="0"/>
            <a:t> традиционализма» (С.С.Аверинцев)</a:t>
          </a:r>
          <a:endParaRPr lang="ru-RU" sz="1800" kern="1200" dirty="0"/>
        </a:p>
      </dsp:txBody>
      <dsp:txXfrm>
        <a:off x="1554665" y="3228451"/>
        <a:ext cx="2390009" cy="2190842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1E92B108-BA86-466D-9941-CA91EA433B9F}">
      <dsp:nvSpPr>
        <dsp:cNvPr id="0" name=""/>
        <dsp:cNvSpPr/>
      </dsp:nvSpPr>
      <dsp:spPr>
        <a:xfrm>
          <a:off x="0" y="0"/>
          <a:ext cx="8216649" cy="105067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 smtClean="0">
              <a:solidFill>
                <a:schemeClr val="bg1"/>
              </a:solidFill>
            </a:rPr>
            <a:t>«Новое средневековье» у Бердяева («ритмическая смена эпох»)и Флоренского («я человек средневековый»)</a:t>
          </a:r>
          <a:endParaRPr lang="ru-RU" sz="2600" kern="1200" dirty="0">
            <a:solidFill>
              <a:schemeClr val="bg1"/>
            </a:solidFill>
          </a:endParaRPr>
        </a:p>
      </dsp:txBody>
      <dsp:txXfrm>
        <a:off x="0" y="0"/>
        <a:ext cx="8216649" cy="1050678"/>
      </dsp:txXfrm>
    </dsp:sp>
    <dsp:sp modelId="{861E29ED-1EEC-4ACB-BF3C-F8A867548EBE}">
      <dsp:nvSpPr>
        <dsp:cNvPr id="0" name=""/>
        <dsp:cNvSpPr/>
      </dsp:nvSpPr>
      <dsp:spPr>
        <a:xfrm>
          <a:off x="0" y="1119379"/>
          <a:ext cx="4422314" cy="207253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bg1"/>
              </a:solidFill>
            </a:rPr>
            <a:t>Каждый раз, когда очередная фаза </a:t>
          </a:r>
          <a:r>
            <a:rPr lang="ru-RU" sz="1600" kern="1200" dirty="0" err="1" smtClean="0">
              <a:solidFill>
                <a:schemeClr val="bg1"/>
              </a:solidFill>
            </a:rPr>
            <a:t>нововременного</a:t>
          </a:r>
          <a:r>
            <a:rPr lang="ru-RU" sz="1600" kern="1200" dirty="0" smtClean="0">
              <a:solidFill>
                <a:schemeClr val="bg1"/>
              </a:solidFill>
            </a:rPr>
            <a:t> проекта оказывается в стадии кризиса, заходит разговор о «новом средневековье»: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bg1"/>
              </a:solidFill>
            </a:rPr>
            <a:t>Новалис - «Христианство и Европа» (разочарование в идеях эпохи Просвещения);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bg1"/>
              </a:solidFill>
            </a:rPr>
            <a:t> К. Леонтьев – «Средний европеец как идеал и орудие всемирного разрушения» (разочарование в эпохе либеральных реформ)… </a:t>
          </a:r>
          <a:endParaRPr lang="ru-RU" sz="3600" b="1" kern="1200" dirty="0">
            <a:solidFill>
              <a:schemeClr val="bg1"/>
            </a:solidFill>
          </a:endParaRPr>
        </a:p>
      </dsp:txBody>
      <dsp:txXfrm>
        <a:off x="0" y="1119379"/>
        <a:ext cx="4422314" cy="2072537"/>
      </dsp:txXfrm>
    </dsp:sp>
    <dsp:sp modelId="{2661A7CD-F2EF-47A9-BA50-51BE0B1CFED1}">
      <dsp:nvSpPr>
        <dsp:cNvPr id="0" name=""/>
        <dsp:cNvSpPr/>
      </dsp:nvSpPr>
      <dsp:spPr>
        <a:xfrm>
          <a:off x="15621" y="3386551"/>
          <a:ext cx="2165678" cy="132197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chemeClr val="bg1"/>
              </a:solidFill>
            </a:rPr>
            <a:t>Умберто Эко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chemeClr val="bg1"/>
              </a:solidFill>
            </a:rPr>
            <a:t>«Новое средневековье уже наступило»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chemeClr val="bg1"/>
              </a:solidFill>
            </a:rPr>
            <a:t>(1994 г.)</a:t>
          </a:r>
          <a:endParaRPr lang="ru-RU" sz="1200" kern="1200" dirty="0">
            <a:solidFill>
              <a:schemeClr val="bg1"/>
            </a:solidFill>
          </a:endParaRPr>
        </a:p>
      </dsp:txBody>
      <dsp:txXfrm>
        <a:off x="15621" y="3386551"/>
        <a:ext cx="2165678" cy="1321973"/>
      </dsp:txXfrm>
    </dsp:sp>
    <dsp:sp modelId="{245A50E0-EA98-422A-8AED-31D38BF3E822}">
      <dsp:nvSpPr>
        <dsp:cNvPr id="0" name=""/>
        <dsp:cNvSpPr/>
      </dsp:nvSpPr>
      <dsp:spPr>
        <a:xfrm>
          <a:off x="2330883" y="3386551"/>
          <a:ext cx="2165678" cy="132197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>
              <a:solidFill>
                <a:schemeClr val="bg1"/>
              </a:solidFill>
            </a:rPr>
            <a:t>Современные философы, социологи, культурологи, историки о «новом средневековье» </a:t>
          </a:r>
          <a:r>
            <a:rPr lang="ru-RU" sz="1200" kern="1200" dirty="0" smtClean="0">
              <a:solidFill>
                <a:schemeClr val="bg1"/>
              </a:solidFill>
            </a:rPr>
            <a:t>(</a:t>
          </a:r>
          <a:r>
            <a:rPr lang="ru-RU" sz="1200" kern="1200" dirty="0" err="1" smtClean="0">
              <a:solidFill>
                <a:schemeClr val="bg1"/>
              </a:solidFill>
            </a:rPr>
            <a:t>Блехер</a:t>
          </a:r>
          <a:r>
            <a:rPr lang="ru-RU" sz="1200" kern="1200" dirty="0" smtClean="0">
              <a:solidFill>
                <a:schemeClr val="bg1"/>
              </a:solidFill>
            </a:rPr>
            <a:t> Л., Любарский Г.; </a:t>
          </a:r>
          <a:r>
            <a:rPr lang="ru-RU" sz="1200" kern="1200" dirty="0" err="1" smtClean="0">
              <a:solidFill>
                <a:schemeClr val="bg1"/>
              </a:solidFill>
            </a:rPr>
            <a:t>Бузгалин</a:t>
          </a:r>
          <a:r>
            <a:rPr lang="ru-RU" sz="1200" kern="1200" dirty="0" smtClean="0">
              <a:solidFill>
                <a:schemeClr val="bg1"/>
              </a:solidFill>
            </a:rPr>
            <a:t> А., Колганов А.; </a:t>
          </a:r>
          <a:r>
            <a:rPr lang="ru-RU" sz="1200" kern="1200" dirty="0" err="1" smtClean="0">
              <a:solidFill>
                <a:schemeClr val="bg1"/>
              </a:solidFill>
            </a:rPr>
            <a:t>Казин</a:t>
          </a:r>
          <a:r>
            <a:rPr lang="ru-RU" sz="1200" kern="1200" dirty="0" smtClean="0">
              <a:solidFill>
                <a:schemeClr val="bg1"/>
              </a:solidFill>
            </a:rPr>
            <a:t> А.; Соломатин М. и др.)</a:t>
          </a:r>
          <a:endParaRPr lang="ru-RU" sz="1200" kern="1200" dirty="0">
            <a:solidFill>
              <a:schemeClr val="bg1"/>
            </a:solidFill>
          </a:endParaRPr>
        </a:p>
      </dsp:txBody>
      <dsp:txXfrm>
        <a:off x="2330883" y="3386551"/>
        <a:ext cx="2165678" cy="1321973"/>
      </dsp:txXfrm>
    </dsp:sp>
    <dsp:sp modelId="{ED773A16-58EB-4C37-BD90-6AB717BD920C}">
      <dsp:nvSpPr>
        <dsp:cNvPr id="0" name=""/>
        <dsp:cNvSpPr/>
      </dsp:nvSpPr>
      <dsp:spPr>
        <a:xfrm>
          <a:off x="4565943" y="1187590"/>
          <a:ext cx="3596377" cy="154292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chemeClr val="bg1"/>
              </a:solidFill>
            </a:rPr>
            <a:t>Т.Толстая ,«</a:t>
          </a:r>
          <a:r>
            <a:rPr lang="ru-RU" sz="1400" b="1" kern="1200" dirty="0" err="1" smtClean="0">
              <a:solidFill>
                <a:schemeClr val="bg1"/>
              </a:solidFill>
            </a:rPr>
            <a:t>Кысь</a:t>
          </a:r>
          <a:r>
            <a:rPr lang="ru-RU" sz="1400" b="1" kern="1200" dirty="0" smtClean="0">
              <a:solidFill>
                <a:schemeClr val="bg1"/>
              </a:solidFill>
            </a:rPr>
            <a:t>» (2000 г.)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chemeClr val="bg1"/>
              </a:solidFill>
            </a:rPr>
            <a:t>А. </a:t>
          </a:r>
          <a:r>
            <a:rPr lang="ru-RU" sz="1400" b="1" kern="1200" dirty="0" err="1" smtClean="0">
              <a:solidFill>
                <a:schemeClr val="bg1"/>
              </a:solidFill>
            </a:rPr>
            <a:t>Герман-старший</a:t>
          </a:r>
          <a:r>
            <a:rPr lang="ru-RU" sz="1400" b="1" kern="1200" dirty="0" smtClean="0">
              <a:solidFill>
                <a:schemeClr val="bg1"/>
              </a:solidFill>
            </a:rPr>
            <a:t>, «Трудно быть богом»</a:t>
          </a:r>
          <a:r>
            <a:rPr lang="ru-RU" sz="1600" kern="1200" dirty="0" smtClean="0">
              <a:solidFill>
                <a:schemeClr val="bg1"/>
              </a:solidFill>
            </a:rPr>
            <a:t>: </a:t>
          </a:r>
          <a:r>
            <a:rPr lang="ru-RU" sz="1200" kern="1200" dirty="0" smtClean="0">
              <a:solidFill>
                <a:schemeClr val="bg1"/>
              </a:solidFill>
            </a:rPr>
            <a:t>«…два брата-сочинителя…писали свои книги о прошлом для понимающих настоящее – и в результате написали  про будущее»</a:t>
          </a:r>
          <a:endParaRPr lang="ru-RU" sz="2800" b="1" kern="1200" dirty="0">
            <a:solidFill>
              <a:schemeClr val="bg1"/>
            </a:solidFill>
          </a:endParaRPr>
        </a:p>
      </dsp:txBody>
      <dsp:txXfrm>
        <a:off x="4565943" y="1187590"/>
        <a:ext cx="3596377" cy="1542928"/>
      </dsp:txXfrm>
    </dsp:sp>
    <dsp:sp modelId="{5B4E3C86-3647-4E06-84CA-1183239D5F90}">
      <dsp:nvSpPr>
        <dsp:cNvPr id="0" name=""/>
        <dsp:cNvSpPr/>
      </dsp:nvSpPr>
      <dsp:spPr>
        <a:xfrm>
          <a:off x="5009808" y="2898306"/>
          <a:ext cx="2811626" cy="181021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chemeClr val="bg1"/>
              </a:solidFill>
            </a:rPr>
            <a:t>В ХХ</a:t>
          </a:r>
          <a:r>
            <a:rPr lang="en-US" sz="1200" kern="1200" dirty="0" smtClean="0">
              <a:solidFill>
                <a:schemeClr val="bg1"/>
              </a:solidFill>
            </a:rPr>
            <a:t>I</a:t>
          </a:r>
          <a:r>
            <a:rPr lang="ru-RU" sz="1200" kern="1200" dirty="0" smtClean="0">
              <a:solidFill>
                <a:schemeClr val="bg1"/>
              </a:solidFill>
            </a:rPr>
            <a:t> веке самыми популярными стали произведения, использующие средневековые реалии: «Игра престолов» – бестселлер  и  самый популярный в мире сериал;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chemeClr val="bg1"/>
              </a:solidFill>
            </a:rPr>
            <a:t>«Властелин колец» и «Гарри </a:t>
          </a:r>
          <a:r>
            <a:rPr lang="ru-RU" sz="1200" kern="1200" dirty="0" err="1" smtClean="0">
              <a:solidFill>
                <a:schemeClr val="bg1"/>
              </a:solidFill>
            </a:rPr>
            <a:t>Поттер</a:t>
          </a:r>
          <a:r>
            <a:rPr lang="ru-RU" sz="1200" kern="1200" dirty="0" smtClean="0">
              <a:solidFill>
                <a:schemeClr val="bg1"/>
              </a:solidFill>
            </a:rPr>
            <a:t>» –бестселлеры и лидеры кинопроката;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chemeClr val="bg1"/>
              </a:solidFill>
            </a:rPr>
            <a:t>«</a:t>
          </a:r>
          <a:r>
            <a:rPr lang="ru-RU" sz="1200" kern="1200" dirty="0" err="1" smtClean="0">
              <a:solidFill>
                <a:schemeClr val="bg1"/>
              </a:solidFill>
            </a:rPr>
            <a:t>Несвятые</a:t>
          </a:r>
          <a:r>
            <a:rPr lang="ru-RU" sz="1200" kern="1200" dirty="0" smtClean="0">
              <a:solidFill>
                <a:schemeClr val="bg1"/>
              </a:solidFill>
            </a:rPr>
            <a:t> святые» -1300000 экз. за год.</a:t>
          </a:r>
          <a:endParaRPr lang="ru-RU" sz="1200" kern="1200" dirty="0">
            <a:solidFill>
              <a:schemeClr val="bg1"/>
            </a:solidFill>
          </a:endParaRPr>
        </a:p>
      </dsp:txBody>
      <dsp:txXfrm>
        <a:off x="5009808" y="2898306"/>
        <a:ext cx="2811626" cy="1810218"/>
      </dsp:txXfrm>
    </dsp:sp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F6B3977-4A94-48D2-A093-53F19776BA8E}">
      <dsp:nvSpPr>
        <dsp:cNvPr id="0" name=""/>
        <dsp:cNvSpPr/>
      </dsp:nvSpPr>
      <dsp:spPr>
        <a:xfrm rot="21300000">
          <a:off x="25254" y="1885947"/>
          <a:ext cx="8179091" cy="936629"/>
        </a:xfrm>
        <a:prstGeom prst="mathMinus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191DCE5-2F13-46DE-86A7-9B21AA0859CA}">
      <dsp:nvSpPr>
        <dsp:cNvPr id="0" name=""/>
        <dsp:cNvSpPr/>
      </dsp:nvSpPr>
      <dsp:spPr>
        <a:xfrm>
          <a:off x="987552" y="235426"/>
          <a:ext cx="2468880" cy="1883410"/>
        </a:xfrm>
        <a:prstGeom prst="downArrow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01436E3-BC69-410C-AD45-A4942F2F8ED5}">
      <dsp:nvSpPr>
        <dsp:cNvPr id="0" name=""/>
        <dsp:cNvSpPr/>
      </dsp:nvSpPr>
      <dsp:spPr>
        <a:xfrm>
          <a:off x="4361687" y="0"/>
          <a:ext cx="2633472" cy="19775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49352" rIns="149352" bIns="149352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/>
            <a:t>«Далекое»: работы ученых, философов, писателей, кинорежиссеров</a:t>
          </a:r>
          <a:endParaRPr lang="ru-RU" sz="2100" kern="1200" dirty="0"/>
        </a:p>
      </dsp:txBody>
      <dsp:txXfrm>
        <a:off x="4361687" y="0"/>
        <a:ext cx="2633472" cy="1977580"/>
      </dsp:txXfrm>
    </dsp:sp>
    <dsp:sp modelId="{A2801208-7DA5-4E54-B202-92C6CC920E31}">
      <dsp:nvSpPr>
        <dsp:cNvPr id="0" name=""/>
        <dsp:cNvSpPr/>
      </dsp:nvSpPr>
      <dsp:spPr>
        <a:xfrm>
          <a:off x="4773168" y="2589688"/>
          <a:ext cx="2468880" cy="1883410"/>
        </a:xfrm>
        <a:prstGeom prst="upArrow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FD42DA5-6866-42EF-9605-6FA51E483D6C}">
      <dsp:nvSpPr>
        <dsp:cNvPr id="0" name=""/>
        <dsp:cNvSpPr/>
      </dsp:nvSpPr>
      <dsp:spPr>
        <a:xfrm>
          <a:off x="1234440" y="2730944"/>
          <a:ext cx="2633472" cy="19775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49352" rIns="149352" bIns="149352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/>
            <a:t>«Близкое»: работы моих учеников последних лет (не все, но исключения подтверждают правило)</a:t>
          </a:r>
          <a:endParaRPr lang="ru-RU" sz="2100" kern="1200" dirty="0"/>
        </a:p>
      </dsp:txBody>
      <dsp:txXfrm>
        <a:off x="1234440" y="2730944"/>
        <a:ext cx="2633472" cy="1977580"/>
      </dsp:txXfrm>
    </dsp:sp>
  </dsp:spTree>
</dsp:drawing>
</file>

<file path=ppt/diagrams/drawing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BC9F50A-50A7-4BEB-BDF6-38AFC9690FD3}">
      <dsp:nvSpPr>
        <dsp:cNvPr id="0" name=""/>
        <dsp:cNvSpPr/>
      </dsp:nvSpPr>
      <dsp:spPr>
        <a:xfrm>
          <a:off x="617219" y="0"/>
          <a:ext cx="6995160" cy="4708525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15ADC08-454B-479F-998A-5D8536E86064}">
      <dsp:nvSpPr>
        <dsp:cNvPr id="0" name=""/>
        <dsp:cNvSpPr/>
      </dsp:nvSpPr>
      <dsp:spPr>
        <a:xfrm>
          <a:off x="278874" y="1412557"/>
          <a:ext cx="2468880" cy="188341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>
              <a:solidFill>
                <a:schemeClr val="bg1"/>
              </a:solidFill>
            </a:rPr>
            <a:t>В прежних учебных группах была критическая масса умелых читателей- </a:t>
          </a:r>
          <a:r>
            <a:rPr lang="ru-RU" sz="1500" kern="1200" dirty="0" err="1" smtClean="0">
              <a:solidFill>
                <a:schemeClr val="bg1"/>
              </a:solidFill>
            </a:rPr>
            <a:t>сочинителей-говорителей</a:t>
          </a:r>
          <a:endParaRPr lang="ru-RU" sz="1500" kern="1200" dirty="0">
            <a:solidFill>
              <a:schemeClr val="bg1"/>
            </a:solidFill>
          </a:endParaRPr>
        </a:p>
      </dsp:txBody>
      <dsp:txXfrm>
        <a:off x="278874" y="1412557"/>
        <a:ext cx="2468880" cy="1883410"/>
      </dsp:txXfrm>
    </dsp:sp>
    <dsp:sp modelId="{AC8B6921-5BF1-418B-9FA3-997C666C5462}">
      <dsp:nvSpPr>
        <dsp:cNvPr id="0" name=""/>
        <dsp:cNvSpPr/>
      </dsp:nvSpPr>
      <dsp:spPr>
        <a:xfrm>
          <a:off x="2880359" y="1412557"/>
          <a:ext cx="2468880" cy="188341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>
              <a:solidFill>
                <a:schemeClr val="bg1"/>
              </a:solidFill>
            </a:rPr>
            <a:t>Выпуск 2007 года – мои последние ученики, родившиеся еще в СССР, учившиеся читать до того, как в каждом доме появился компьютер, взрослевшие вне социальных сетей. </a:t>
          </a:r>
          <a:endParaRPr lang="ru-RU" sz="1500" kern="1200" dirty="0">
            <a:solidFill>
              <a:schemeClr val="bg1"/>
            </a:solidFill>
          </a:endParaRPr>
        </a:p>
      </dsp:txBody>
      <dsp:txXfrm>
        <a:off x="2880359" y="1412557"/>
        <a:ext cx="2468880" cy="1883410"/>
      </dsp:txXfrm>
    </dsp:sp>
    <dsp:sp modelId="{34A2BFF2-9182-47A5-AC6E-C780B110E61D}">
      <dsp:nvSpPr>
        <dsp:cNvPr id="0" name=""/>
        <dsp:cNvSpPr/>
      </dsp:nvSpPr>
      <dsp:spPr>
        <a:xfrm>
          <a:off x="5481845" y="1412557"/>
          <a:ext cx="2468880" cy="188341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>
              <a:solidFill>
                <a:schemeClr val="bg1"/>
              </a:solidFill>
            </a:rPr>
            <a:t>В последние годы вся область деятельности, связанная с чтением-говорением-писанием, оказалась в зоне риска.</a:t>
          </a:r>
          <a:endParaRPr lang="ru-RU" sz="1500" kern="1200" dirty="0">
            <a:solidFill>
              <a:schemeClr val="bg1"/>
            </a:solidFill>
          </a:endParaRPr>
        </a:p>
      </dsp:txBody>
      <dsp:txXfrm>
        <a:off x="5481845" y="1412557"/>
        <a:ext cx="2468880" cy="1883410"/>
      </dsp:txXfrm>
    </dsp:sp>
  </dsp:spTree>
</dsp:drawing>
</file>

<file path=ppt/diagrams/drawing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364A5A4-2857-48C6-9BE2-6095C888BE2C}">
      <dsp:nvSpPr>
        <dsp:cNvPr id="0" name=""/>
        <dsp:cNvSpPr/>
      </dsp:nvSpPr>
      <dsp:spPr>
        <a:xfrm>
          <a:off x="2736329" y="288028"/>
          <a:ext cx="2429478" cy="141215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>
              <a:solidFill>
                <a:schemeClr val="bg1"/>
              </a:solidFill>
            </a:rPr>
            <a:t>порча литературного языка («мужицкая латынь»)</a:t>
          </a:r>
          <a:endParaRPr lang="ru-RU" sz="2200" kern="1200" dirty="0">
            <a:solidFill>
              <a:schemeClr val="bg1"/>
            </a:solidFill>
          </a:endParaRPr>
        </a:p>
      </dsp:txBody>
      <dsp:txXfrm>
        <a:off x="2736329" y="288028"/>
        <a:ext cx="2429478" cy="1412153"/>
      </dsp:txXfrm>
    </dsp:sp>
    <dsp:sp modelId="{B9900C23-2723-4577-B4D5-6255659B97C3}">
      <dsp:nvSpPr>
        <dsp:cNvPr id="0" name=""/>
        <dsp:cNvSpPr/>
      </dsp:nvSpPr>
      <dsp:spPr>
        <a:xfrm>
          <a:off x="72003" y="1008106"/>
          <a:ext cx="2538830" cy="141215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>
              <a:solidFill>
                <a:schemeClr val="bg1"/>
              </a:solidFill>
            </a:rPr>
            <a:t>визуализация  культуры</a:t>
          </a:r>
          <a:endParaRPr lang="ru-RU" sz="2200" kern="1200" dirty="0">
            <a:solidFill>
              <a:schemeClr val="bg1"/>
            </a:solidFill>
          </a:endParaRPr>
        </a:p>
      </dsp:txBody>
      <dsp:txXfrm>
        <a:off x="72003" y="1008106"/>
        <a:ext cx="2538830" cy="1412153"/>
      </dsp:txXfrm>
    </dsp:sp>
    <dsp:sp modelId="{06532AC9-B796-4D68-9EB8-ACBEBBCC18C6}">
      <dsp:nvSpPr>
        <dsp:cNvPr id="0" name=""/>
        <dsp:cNvSpPr/>
      </dsp:nvSpPr>
      <dsp:spPr>
        <a:xfrm>
          <a:off x="216026" y="3113809"/>
          <a:ext cx="2626887" cy="141215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>
              <a:solidFill>
                <a:schemeClr val="bg1"/>
              </a:solidFill>
            </a:rPr>
            <a:t>закрытость всех существенных вопросов </a:t>
          </a:r>
          <a:endParaRPr lang="ru-RU" sz="2200" kern="1200" dirty="0">
            <a:solidFill>
              <a:schemeClr val="bg1"/>
            </a:solidFill>
          </a:endParaRPr>
        </a:p>
      </dsp:txBody>
      <dsp:txXfrm>
        <a:off x="216026" y="3113809"/>
        <a:ext cx="2626887" cy="1412153"/>
      </dsp:txXfrm>
    </dsp:sp>
    <dsp:sp modelId="{F8189EAC-BF59-4BB0-9FB0-AF124A72B75C}">
      <dsp:nvSpPr>
        <dsp:cNvPr id="0" name=""/>
        <dsp:cNvSpPr/>
      </dsp:nvSpPr>
      <dsp:spPr>
        <a:xfrm>
          <a:off x="2664285" y="1872203"/>
          <a:ext cx="2626887" cy="141215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>
              <a:solidFill>
                <a:schemeClr val="bg1"/>
              </a:solidFill>
            </a:rPr>
            <a:t>книжник как маргинал</a:t>
          </a:r>
          <a:endParaRPr lang="ru-RU" sz="2200" kern="1200" dirty="0">
            <a:solidFill>
              <a:schemeClr val="bg1"/>
            </a:solidFill>
          </a:endParaRPr>
        </a:p>
      </dsp:txBody>
      <dsp:txXfrm>
        <a:off x="2664285" y="1872203"/>
        <a:ext cx="2626887" cy="1412153"/>
      </dsp:txXfrm>
    </dsp:sp>
    <dsp:sp modelId="{99F2391B-42DA-48C1-B0A6-5D158C8FCB47}">
      <dsp:nvSpPr>
        <dsp:cNvPr id="0" name=""/>
        <dsp:cNvSpPr/>
      </dsp:nvSpPr>
      <dsp:spPr>
        <a:xfrm>
          <a:off x="5472611" y="1008106"/>
          <a:ext cx="2626887" cy="141215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>
              <a:solidFill>
                <a:schemeClr val="bg1"/>
              </a:solidFill>
            </a:rPr>
            <a:t>«стёртое авторство</a:t>
          </a:r>
          <a:r>
            <a:rPr lang="ru-RU" sz="2200" kern="1200" dirty="0" smtClean="0">
              <a:solidFill>
                <a:schemeClr val="bg1"/>
              </a:solidFill>
            </a:rPr>
            <a:t>»</a:t>
          </a:r>
        </a:p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>
              <a:solidFill>
                <a:schemeClr val="bg1"/>
              </a:solidFill>
            </a:rPr>
            <a:t>автор- «</a:t>
          </a:r>
          <a:r>
            <a:rPr lang="ru-RU" sz="2200" kern="1200" dirty="0" err="1" smtClean="0">
              <a:solidFill>
                <a:schemeClr val="bg1"/>
              </a:solidFill>
            </a:rPr>
            <a:t>скриптор</a:t>
          </a:r>
          <a:r>
            <a:rPr lang="ru-RU" sz="2200" kern="1200" dirty="0" smtClean="0">
              <a:solidFill>
                <a:schemeClr val="bg1"/>
              </a:solidFill>
            </a:rPr>
            <a:t>»</a:t>
          </a:r>
          <a:endParaRPr lang="ru-RU" sz="2200" kern="1200" dirty="0">
            <a:solidFill>
              <a:schemeClr val="bg1"/>
            </a:solidFill>
          </a:endParaRPr>
        </a:p>
      </dsp:txBody>
      <dsp:txXfrm>
        <a:off x="5472611" y="1008106"/>
        <a:ext cx="2626887" cy="1412153"/>
      </dsp:txXfrm>
    </dsp:sp>
    <dsp:sp modelId="{323F497E-9690-45EF-8E84-D9C35BE14C9E}">
      <dsp:nvSpPr>
        <dsp:cNvPr id="0" name=""/>
        <dsp:cNvSpPr/>
      </dsp:nvSpPr>
      <dsp:spPr>
        <a:xfrm>
          <a:off x="5256576" y="3096343"/>
          <a:ext cx="2626887" cy="141215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5760" tIns="365760" rIns="365760" bIns="365760" numCol="1" spcCol="1270" anchor="ctr" anchorCtr="0">
          <a:noAutofit/>
        </a:bodyPr>
        <a:lstStyle/>
        <a:p>
          <a:pPr lvl="0" algn="ctr" defTabSz="4267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600" kern="1200" dirty="0" smtClean="0">
              <a:solidFill>
                <a:schemeClr val="bg1"/>
              </a:solidFill>
            </a:rPr>
            <a:t>…</a:t>
          </a:r>
          <a:endParaRPr lang="ru-RU" sz="9600" kern="1200" dirty="0">
            <a:solidFill>
              <a:schemeClr val="bg1"/>
            </a:solidFill>
          </a:endParaRPr>
        </a:p>
      </dsp:txBody>
      <dsp:txXfrm>
        <a:off x="5256576" y="3096343"/>
        <a:ext cx="2626887" cy="1412153"/>
      </dsp:txXfrm>
    </dsp:sp>
  </dsp:spTree>
</dsp:drawing>
</file>

<file path=ppt/diagrams/drawing9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0A6F301-A93D-42CF-8DEE-2EF1BBD6115F}">
      <dsp:nvSpPr>
        <dsp:cNvPr id="0" name=""/>
        <dsp:cNvSpPr/>
      </dsp:nvSpPr>
      <dsp:spPr>
        <a:xfrm rot="16200000">
          <a:off x="591021" y="-591021"/>
          <a:ext cx="2932757" cy="4114800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3360" tIns="213360" rIns="213360" bIns="21336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000" kern="1200" dirty="0" smtClean="0"/>
            <a:t>Просторечия, жаргонизмы, </a:t>
          </a:r>
          <a:r>
            <a:rPr lang="ru-RU" sz="3000" kern="1200" dirty="0" err="1" smtClean="0"/>
            <a:t>обсценная</a:t>
          </a:r>
          <a:r>
            <a:rPr lang="ru-RU" sz="3000" kern="1200" dirty="0" smtClean="0"/>
            <a:t> лексика</a:t>
          </a:r>
          <a:endParaRPr lang="ru-RU" sz="3000" kern="1200" dirty="0"/>
        </a:p>
      </dsp:txBody>
      <dsp:txXfrm rot="16200000">
        <a:off x="957615" y="-957615"/>
        <a:ext cx="2199568" cy="4114800"/>
      </dsp:txXfrm>
    </dsp:sp>
    <dsp:sp modelId="{90866483-8F8A-4E0A-80CF-42B73CF00A90}">
      <dsp:nvSpPr>
        <dsp:cNvPr id="0" name=""/>
        <dsp:cNvSpPr/>
      </dsp:nvSpPr>
      <dsp:spPr>
        <a:xfrm>
          <a:off x="4114800" y="0"/>
          <a:ext cx="4114800" cy="2932757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3360" tIns="213360" rIns="213360" bIns="21336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000" kern="1200" dirty="0" smtClean="0"/>
            <a:t>Бедная речь (примитивный синтаксис, небольшой словарный запас)</a:t>
          </a:r>
          <a:endParaRPr lang="ru-RU" sz="3000" kern="1200" dirty="0"/>
        </a:p>
      </dsp:txBody>
      <dsp:txXfrm>
        <a:off x="4114800" y="0"/>
        <a:ext cx="4114800" cy="2199568"/>
      </dsp:txXfrm>
    </dsp:sp>
    <dsp:sp modelId="{4EFB3415-E0AE-4477-B1CA-6E1999A31622}">
      <dsp:nvSpPr>
        <dsp:cNvPr id="0" name=""/>
        <dsp:cNvSpPr/>
      </dsp:nvSpPr>
      <dsp:spPr>
        <a:xfrm rot="10800000">
          <a:off x="10328" y="2932757"/>
          <a:ext cx="4114800" cy="2932757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6248" tIns="206248" rIns="206248" bIns="206248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900" kern="1200" dirty="0" err="1" smtClean="0"/>
            <a:t>Варваризация</a:t>
          </a:r>
          <a:r>
            <a:rPr lang="ru-RU" sz="2900" kern="1200" dirty="0" smtClean="0"/>
            <a:t> </a:t>
          </a:r>
          <a:r>
            <a:rPr lang="ru-RU" sz="2900" kern="1200" dirty="0" smtClean="0"/>
            <a:t>языка</a:t>
          </a:r>
        </a:p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(Ловлю себя на том, что уже не могу обойтись без «локусов», «кластеров» и «концептов».) </a:t>
          </a:r>
          <a:endParaRPr lang="ru-RU" sz="1600" kern="1200" dirty="0" smtClean="0"/>
        </a:p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 dirty="0"/>
        </a:p>
      </dsp:txBody>
      <dsp:txXfrm rot="10800000">
        <a:off x="10328" y="3665946"/>
        <a:ext cx="4114800" cy="2199568"/>
      </dsp:txXfrm>
    </dsp:sp>
    <dsp:sp modelId="{7C9489EF-4515-49F4-96C9-1B1A2B2A95F8}">
      <dsp:nvSpPr>
        <dsp:cNvPr id="0" name=""/>
        <dsp:cNvSpPr/>
      </dsp:nvSpPr>
      <dsp:spPr>
        <a:xfrm rot="5400000">
          <a:off x="4705821" y="2341736"/>
          <a:ext cx="2932757" cy="4114800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3360" tIns="213360" rIns="213360" bIns="21336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000" kern="1200" dirty="0" smtClean="0"/>
            <a:t>Отсутствие средств выразительности</a:t>
          </a:r>
          <a:endParaRPr lang="ru-RU" sz="3000" kern="1200" dirty="0"/>
        </a:p>
      </dsp:txBody>
      <dsp:txXfrm rot="5400000">
        <a:off x="5072415" y="2708330"/>
        <a:ext cx="2199568" cy="4114800"/>
      </dsp:txXfrm>
    </dsp:sp>
    <dsp:sp modelId="{F4C3D59D-4CEA-4809-B70C-8D19BD9203BE}">
      <dsp:nvSpPr>
        <dsp:cNvPr id="0" name=""/>
        <dsp:cNvSpPr/>
      </dsp:nvSpPr>
      <dsp:spPr>
        <a:xfrm>
          <a:off x="2880359" y="2088233"/>
          <a:ext cx="2468880" cy="1689048"/>
        </a:xfrm>
        <a:prstGeom prst="round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«Мужицкая латынь» ХХ</a:t>
          </a:r>
          <a:r>
            <a:rPr lang="en-US" sz="1800" kern="1200" dirty="0" smtClean="0"/>
            <a:t>I </a:t>
          </a:r>
          <a:r>
            <a:rPr lang="ru-RU" sz="1800" kern="1200" dirty="0" smtClean="0"/>
            <a:t>века, в том числе в стенах ФМШ</a:t>
          </a:r>
          <a:endParaRPr lang="ru-RU" sz="1800" kern="1200" dirty="0"/>
        </a:p>
      </dsp:txBody>
      <dsp:txXfrm>
        <a:off x="2880359" y="2088233"/>
        <a:ext cx="2468880" cy="1689048"/>
      </dsp:txXfrm>
    </dsp:sp>
  </dsp:spTree>
</dsp:drawing>
</file>

<file path=ppt/diagrams/drawing10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FFFBE56-C33F-4266-B50F-3D803F06970C}">
      <dsp:nvSpPr>
        <dsp:cNvPr id="0" name=""/>
        <dsp:cNvSpPr/>
      </dsp:nvSpPr>
      <dsp:spPr>
        <a:xfrm rot="16200000">
          <a:off x="641" y="340149"/>
          <a:ext cx="4028226" cy="4028226"/>
        </a:xfrm>
        <a:prstGeom prst="downArrow">
          <a:avLst>
            <a:gd name="adj1" fmla="val 50000"/>
            <a:gd name="adj2" fmla="val 3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2024" tIns="192024" rIns="192024" bIns="192024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700" kern="1200" dirty="0" smtClean="0">
              <a:solidFill>
                <a:schemeClr val="bg1"/>
              </a:solidFill>
            </a:rPr>
            <a:t>Естественный процесс архаизации  языка классических текстов</a:t>
          </a:r>
          <a:endParaRPr lang="ru-RU" sz="2700" kern="1200" dirty="0">
            <a:solidFill>
              <a:schemeClr val="bg1"/>
            </a:solidFill>
          </a:endParaRPr>
        </a:p>
      </dsp:txBody>
      <dsp:txXfrm rot="16200000">
        <a:off x="641" y="340149"/>
        <a:ext cx="4028226" cy="4028226"/>
      </dsp:txXfrm>
    </dsp:sp>
    <dsp:sp modelId="{6C4FCC5A-D551-4D49-BCCF-20024346FF27}">
      <dsp:nvSpPr>
        <dsp:cNvPr id="0" name=""/>
        <dsp:cNvSpPr/>
      </dsp:nvSpPr>
      <dsp:spPr>
        <a:xfrm rot="5400000">
          <a:off x="4262396" y="340149"/>
          <a:ext cx="4028226" cy="4028226"/>
        </a:xfrm>
        <a:prstGeom prst="downArrow">
          <a:avLst>
            <a:gd name="adj1" fmla="val 50000"/>
            <a:gd name="adj2" fmla="val 3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2024" tIns="192024" rIns="192024" bIns="192024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700" kern="1200" dirty="0" smtClean="0">
              <a:solidFill>
                <a:schemeClr val="bg1"/>
              </a:solidFill>
            </a:rPr>
            <a:t>Порча литературного языка</a:t>
          </a:r>
          <a:endParaRPr lang="ru-RU" sz="2700" kern="1200" dirty="0">
            <a:solidFill>
              <a:schemeClr val="bg1"/>
            </a:solidFill>
          </a:endParaRPr>
        </a:p>
      </dsp:txBody>
      <dsp:txXfrm rot="5400000">
        <a:off x="4262396" y="340149"/>
        <a:ext cx="4028226" cy="4028226"/>
      </dsp:txXfrm>
    </dsp:sp>
  </dsp:spTree>
</dsp:drawing>
</file>

<file path=ppt/diagrams/drawing1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432BE08-9234-4FC1-BE1A-B65075CB5C26}">
      <dsp:nvSpPr>
        <dsp:cNvPr id="0" name=""/>
        <dsp:cNvSpPr/>
      </dsp:nvSpPr>
      <dsp:spPr>
        <a:xfrm rot="16200000">
          <a:off x="591021" y="-591021"/>
          <a:ext cx="2932757" cy="4114800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120904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>
              <a:solidFill>
                <a:schemeClr val="bg1"/>
              </a:solidFill>
            </a:rPr>
            <a:t>Мои ученики из авторов превращаются в «</a:t>
          </a:r>
          <a:r>
            <a:rPr lang="ru-RU" sz="1700" kern="1200" dirty="0" err="1" smtClean="0">
              <a:solidFill>
                <a:schemeClr val="bg1"/>
              </a:solidFill>
            </a:rPr>
            <a:t>скрипторов</a:t>
          </a:r>
          <a:r>
            <a:rPr lang="ru-RU" sz="1700" kern="1200" dirty="0" smtClean="0">
              <a:solidFill>
                <a:schemeClr val="bg1"/>
              </a:solidFill>
            </a:rPr>
            <a:t>»</a:t>
          </a:r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>
              <a:solidFill>
                <a:schemeClr val="bg1"/>
              </a:solidFill>
            </a:rPr>
            <a:t>«Цитата была такой большой, что я не стала ставить кавычки…»</a:t>
          </a:r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>
              <a:solidFill>
                <a:schemeClr val="bg1"/>
              </a:solidFill>
            </a:rPr>
            <a:t> (ученица СУНЦ НГУ)</a:t>
          </a:r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 dirty="0" smtClean="0">
            <a:solidFill>
              <a:schemeClr val="bg1"/>
            </a:solidFill>
          </a:endParaRPr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 dirty="0"/>
        </a:p>
      </dsp:txBody>
      <dsp:txXfrm rot="16200000">
        <a:off x="957615" y="-957615"/>
        <a:ext cx="2199568" cy="4114800"/>
      </dsp:txXfrm>
    </dsp:sp>
    <dsp:sp modelId="{F848182B-7CEB-4119-A794-3BF792E6760B}">
      <dsp:nvSpPr>
        <dsp:cNvPr id="0" name=""/>
        <dsp:cNvSpPr/>
      </dsp:nvSpPr>
      <dsp:spPr>
        <a:xfrm>
          <a:off x="4114800" y="0"/>
          <a:ext cx="4114800" cy="2932757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120904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>
              <a:solidFill>
                <a:schemeClr val="bg1"/>
              </a:solidFill>
            </a:rPr>
            <a:t>Средневековье – период </a:t>
          </a:r>
          <a:r>
            <a:rPr lang="ru-RU" sz="1700" kern="1200" dirty="0" err="1" smtClean="0">
              <a:solidFill>
                <a:schemeClr val="bg1"/>
              </a:solidFill>
            </a:rPr>
            <a:t>минимализации</a:t>
          </a:r>
          <a:r>
            <a:rPr lang="ru-RU" sz="1700" kern="1200" dirty="0" smtClean="0">
              <a:solidFill>
                <a:schemeClr val="bg1"/>
              </a:solidFill>
            </a:rPr>
            <a:t> новизны  (клише, стереотипы, каноны)</a:t>
          </a:r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>
              <a:solidFill>
                <a:schemeClr val="bg1"/>
              </a:solidFill>
            </a:rPr>
            <a:t>Снижение </a:t>
          </a:r>
          <a:r>
            <a:rPr lang="ru-RU" sz="1700" kern="1200" dirty="0" err="1" smtClean="0">
              <a:solidFill>
                <a:schemeClr val="bg1"/>
              </a:solidFill>
            </a:rPr>
            <a:t>креативности</a:t>
          </a:r>
          <a:r>
            <a:rPr lang="ru-RU" sz="1700" kern="1200" dirty="0" smtClean="0">
              <a:solidFill>
                <a:schemeClr val="bg1"/>
              </a:solidFill>
            </a:rPr>
            <a:t>: чем свободнее задание, чем больше фантазии оно требует, - тем меньше энтузиазма вызывает (раньше было наоборот)</a:t>
          </a:r>
          <a:endParaRPr lang="ru-RU" sz="1700" kern="1200" dirty="0">
            <a:solidFill>
              <a:schemeClr val="bg1"/>
            </a:solidFill>
          </a:endParaRPr>
        </a:p>
      </dsp:txBody>
      <dsp:txXfrm>
        <a:off x="4114800" y="0"/>
        <a:ext cx="4114800" cy="2199568"/>
      </dsp:txXfrm>
    </dsp:sp>
    <dsp:sp modelId="{09460A9C-BAC9-4273-867E-C8DF7EA0F01B}">
      <dsp:nvSpPr>
        <dsp:cNvPr id="0" name=""/>
        <dsp:cNvSpPr/>
      </dsp:nvSpPr>
      <dsp:spPr>
        <a:xfrm rot="10800000">
          <a:off x="0" y="2932757"/>
          <a:ext cx="4114800" cy="2932757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120904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>
              <a:solidFill>
                <a:schemeClr val="bg1"/>
              </a:solidFill>
            </a:rPr>
            <a:t> </a:t>
          </a:r>
          <a:r>
            <a:rPr lang="ru-RU" sz="1700" kern="1200" dirty="0" err="1" smtClean="0">
              <a:solidFill>
                <a:schemeClr val="bg1"/>
              </a:solidFill>
            </a:rPr>
            <a:t>Компиляторство</a:t>
          </a:r>
          <a:r>
            <a:rPr lang="ru-RU" sz="1700" kern="1200" dirty="0" smtClean="0">
              <a:solidFill>
                <a:schemeClr val="bg1"/>
              </a:solidFill>
            </a:rPr>
            <a:t>, эпигонство</a:t>
          </a:r>
          <a:endParaRPr lang="ru-RU" sz="1700" kern="1200" dirty="0">
            <a:solidFill>
              <a:schemeClr val="bg1"/>
            </a:solidFill>
          </a:endParaRPr>
        </a:p>
      </dsp:txBody>
      <dsp:txXfrm rot="10800000">
        <a:off x="0" y="3665946"/>
        <a:ext cx="4114800" cy="2199568"/>
      </dsp:txXfrm>
    </dsp:sp>
    <dsp:sp modelId="{65845B35-A143-4401-97F1-945C6CBA1187}">
      <dsp:nvSpPr>
        <dsp:cNvPr id="0" name=""/>
        <dsp:cNvSpPr/>
      </dsp:nvSpPr>
      <dsp:spPr>
        <a:xfrm rot="5400000">
          <a:off x="4705821" y="2289298"/>
          <a:ext cx="2932757" cy="4114800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120904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>
              <a:solidFill>
                <a:schemeClr val="bg1"/>
              </a:solidFill>
            </a:rPr>
            <a:t>Коллективное авторство (средневековый человек не является индивидуальностью в полном смысле слова – он мало осознает себя в отрыве от социума)</a:t>
          </a:r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 dirty="0"/>
        </a:p>
      </dsp:txBody>
      <dsp:txXfrm rot="5400000">
        <a:off x="5072415" y="2655893"/>
        <a:ext cx="2199568" cy="4114800"/>
      </dsp:txXfrm>
    </dsp:sp>
    <dsp:sp modelId="{5647222E-0A7D-47FB-9FCB-9697A95FB2E7}">
      <dsp:nvSpPr>
        <dsp:cNvPr id="0" name=""/>
        <dsp:cNvSpPr/>
      </dsp:nvSpPr>
      <dsp:spPr>
        <a:xfrm>
          <a:off x="2880359" y="2049088"/>
          <a:ext cx="2468880" cy="1767338"/>
        </a:xfrm>
        <a:prstGeom prst="round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«стёртое авторство» в ХХ</a:t>
          </a:r>
          <a:r>
            <a:rPr lang="en-US" sz="2400" kern="1200" dirty="0" smtClean="0"/>
            <a:t>I</a:t>
          </a:r>
          <a:r>
            <a:rPr lang="ru-RU" sz="2400" kern="1200" dirty="0" smtClean="0"/>
            <a:t> веке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«Фигура автора принадлежит Новому времени», - Р. </a:t>
          </a:r>
          <a:r>
            <a:rPr lang="ru-RU" sz="1200" kern="1200" dirty="0" err="1" smtClean="0"/>
            <a:t>Барт</a:t>
          </a:r>
          <a:r>
            <a:rPr lang="ru-RU" sz="1200" kern="1200" dirty="0" smtClean="0"/>
            <a:t>, «Смерть автора».</a:t>
          </a:r>
          <a:endParaRPr lang="ru-RU" sz="1200" kern="1200" dirty="0"/>
        </a:p>
      </dsp:txBody>
      <dsp:txXfrm>
        <a:off x="2880359" y="2049088"/>
        <a:ext cx="2468880" cy="1767338"/>
      </dsp:txXfrm>
    </dsp:sp>
  </dsp:spTree>
</dsp:drawing>
</file>

<file path=ppt/diagrams/drawing1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41DF5281-2DFB-4CFD-8583-EE81D8D0B48F}">
      <dsp:nvSpPr>
        <dsp:cNvPr id="0" name=""/>
        <dsp:cNvSpPr/>
      </dsp:nvSpPr>
      <dsp:spPr>
        <a:xfrm>
          <a:off x="0" y="442312"/>
          <a:ext cx="8229600" cy="3291840"/>
        </a:xfrm>
        <a:prstGeom prst="leftRightRibb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D019B23-E2B9-4430-BAF4-BF7A2BB79D55}">
      <dsp:nvSpPr>
        <dsp:cNvPr id="0" name=""/>
        <dsp:cNvSpPr/>
      </dsp:nvSpPr>
      <dsp:spPr>
        <a:xfrm>
          <a:off x="987552" y="1018383"/>
          <a:ext cx="2715768" cy="1613001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92456" rIns="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 smtClean="0">
              <a:solidFill>
                <a:schemeClr val="bg1"/>
              </a:solidFill>
            </a:rPr>
            <a:t>Книжник как маргинал в современной молодежной среде</a:t>
          </a:r>
          <a:endParaRPr lang="ru-RU" sz="2600" kern="1200" dirty="0">
            <a:solidFill>
              <a:schemeClr val="bg1"/>
            </a:solidFill>
          </a:endParaRPr>
        </a:p>
      </dsp:txBody>
      <dsp:txXfrm>
        <a:off x="987552" y="1018383"/>
        <a:ext cx="2715768" cy="1613001"/>
      </dsp:txXfrm>
    </dsp:sp>
    <dsp:sp modelId="{68C219CC-65CA-43CE-8832-65B75E38E240}">
      <dsp:nvSpPr>
        <dsp:cNvPr id="0" name=""/>
        <dsp:cNvSpPr/>
      </dsp:nvSpPr>
      <dsp:spPr>
        <a:xfrm>
          <a:off x="4114800" y="1545078"/>
          <a:ext cx="3209544" cy="1613001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92456" rIns="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 smtClean="0">
              <a:solidFill>
                <a:schemeClr val="bg1"/>
              </a:solidFill>
            </a:rPr>
            <a:t>Визуализация культуры</a:t>
          </a:r>
          <a:endParaRPr lang="ru-RU" sz="2600" kern="1200" dirty="0">
            <a:solidFill>
              <a:schemeClr val="bg1"/>
            </a:solidFill>
          </a:endParaRPr>
        </a:p>
      </dsp:txBody>
      <dsp:txXfrm>
        <a:off x="4114800" y="1545078"/>
        <a:ext cx="3209544" cy="1613001"/>
      </dsp:txXfrm>
    </dsp:sp>
  </dsp:spTree>
</dsp:drawing>
</file>

<file path=ppt/diagrams/drawing1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6828C6E-6A17-4E86-B4E4-89C84C9B6B2B}">
      <dsp:nvSpPr>
        <dsp:cNvPr id="0" name=""/>
        <dsp:cNvSpPr/>
      </dsp:nvSpPr>
      <dsp:spPr>
        <a:xfrm>
          <a:off x="3879373" y="2118836"/>
          <a:ext cx="2589688" cy="2589688"/>
        </a:xfrm>
        <a:prstGeom prst="gear9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bg1"/>
              </a:solidFill>
            </a:rPr>
            <a:t>Закрытость всех существенных вопросов для большинства современных молодых людей</a:t>
          </a:r>
          <a:endParaRPr lang="ru-RU" sz="1600" kern="1200" dirty="0">
            <a:solidFill>
              <a:schemeClr val="bg1"/>
            </a:solidFill>
          </a:endParaRPr>
        </a:p>
      </dsp:txBody>
      <dsp:txXfrm>
        <a:off x="3879373" y="2118836"/>
        <a:ext cx="2589688" cy="2589688"/>
      </dsp:txXfrm>
    </dsp:sp>
    <dsp:sp modelId="{29E1AD37-1568-44E5-8FFB-67D9EE5E6040}">
      <dsp:nvSpPr>
        <dsp:cNvPr id="0" name=""/>
        <dsp:cNvSpPr/>
      </dsp:nvSpPr>
      <dsp:spPr>
        <a:xfrm>
          <a:off x="2314599" y="1540761"/>
          <a:ext cx="1883410" cy="1883410"/>
        </a:xfrm>
        <a:prstGeom prst="gear6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50" kern="1200" dirty="0" smtClean="0">
              <a:solidFill>
                <a:schemeClr val="bg1"/>
              </a:solidFill>
            </a:rPr>
            <a:t>«</a:t>
          </a:r>
          <a:r>
            <a:rPr lang="ru-RU" sz="1050" kern="1200" dirty="0" err="1" smtClean="0">
              <a:solidFill>
                <a:schemeClr val="bg1"/>
              </a:solidFill>
            </a:rPr>
            <a:t>Минимализа</a:t>
          </a:r>
          <a:endParaRPr lang="ru-RU" sz="1050" kern="1200" dirty="0" smtClean="0">
            <a:solidFill>
              <a:schemeClr val="bg1"/>
            </a:solidFill>
          </a:endParaRPr>
        </a:p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50" kern="1200" dirty="0" err="1" smtClean="0">
              <a:solidFill>
                <a:schemeClr val="bg1"/>
              </a:solidFill>
            </a:rPr>
            <a:t>ция</a:t>
          </a:r>
          <a:r>
            <a:rPr lang="ru-RU" sz="1050" kern="1200" dirty="0" smtClean="0">
              <a:solidFill>
                <a:schemeClr val="bg1"/>
              </a:solidFill>
            </a:rPr>
            <a:t> новизны»</a:t>
          </a:r>
        </a:p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50" kern="1200" dirty="0" smtClean="0">
              <a:solidFill>
                <a:schemeClr val="bg1"/>
              </a:solidFill>
            </a:rPr>
            <a:t> как следствие перенасыщения информацией</a:t>
          </a:r>
          <a:endParaRPr lang="ru-RU" sz="1050" kern="1200" dirty="0">
            <a:solidFill>
              <a:schemeClr val="bg1"/>
            </a:solidFill>
          </a:endParaRPr>
        </a:p>
      </dsp:txBody>
      <dsp:txXfrm>
        <a:off x="2314599" y="1540761"/>
        <a:ext cx="1883410" cy="1883410"/>
      </dsp:txXfrm>
    </dsp:sp>
    <dsp:sp modelId="{912197B0-C5ED-47FA-B74F-549014F2FBB5}">
      <dsp:nvSpPr>
        <dsp:cNvPr id="0" name=""/>
        <dsp:cNvSpPr/>
      </dsp:nvSpPr>
      <dsp:spPr>
        <a:xfrm rot="20700000">
          <a:off x="3427547" y="207367"/>
          <a:ext cx="1845357" cy="1845357"/>
        </a:xfrm>
        <a:prstGeom prst="gear6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bg1"/>
              </a:solidFill>
            </a:rPr>
            <a:t>Рефлексия?</a:t>
          </a:r>
          <a:endParaRPr lang="ru-RU" sz="1600" kern="1200" dirty="0">
            <a:solidFill>
              <a:schemeClr val="bg1"/>
            </a:solidFill>
          </a:endParaRPr>
        </a:p>
      </dsp:txBody>
      <dsp:txXfrm>
        <a:off x="3832288" y="612108"/>
        <a:ext cx="1035875" cy="1035875"/>
      </dsp:txXfrm>
    </dsp:sp>
    <dsp:sp modelId="{FF4924FA-5B90-4A86-B725-B69036AC918E}">
      <dsp:nvSpPr>
        <dsp:cNvPr id="0" name=""/>
        <dsp:cNvSpPr/>
      </dsp:nvSpPr>
      <dsp:spPr>
        <a:xfrm>
          <a:off x="3685927" y="1724817"/>
          <a:ext cx="3314801" cy="3314801"/>
        </a:xfrm>
        <a:prstGeom prst="circularArrow">
          <a:avLst>
            <a:gd name="adj1" fmla="val 4688"/>
            <a:gd name="adj2" fmla="val 299029"/>
            <a:gd name="adj3" fmla="val 2527216"/>
            <a:gd name="adj4" fmla="val 15837673"/>
            <a:gd name="adj5" fmla="val 5469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FD254E5-6972-4582-8F10-D8D788DD9C89}">
      <dsp:nvSpPr>
        <dsp:cNvPr id="0" name=""/>
        <dsp:cNvSpPr/>
      </dsp:nvSpPr>
      <dsp:spPr>
        <a:xfrm>
          <a:off x="2039097" y="1087793"/>
          <a:ext cx="2408410" cy="2408410"/>
        </a:xfrm>
        <a:prstGeom prst="leftCircularArrow">
          <a:avLst>
            <a:gd name="adj1" fmla="val 6452"/>
            <a:gd name="adj2" fmla="val 429999"/>
            <a:gd name="adj3" fmla="val 10489124"/>
            <a:gd name="adj4" fmla="val 14837806"/>
            <a:gd name="adj5" fmla="val 7527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6F890B4-DA57-4FB0-A010-379429CDB7FA}">
      <dsp:nvSpPr>
        <dsp:cNvPr id="0" name=""/>
        <dsp:cNvSpPr/>
      </dsp:nvSpPr>
      <dsp:spPr>
        <a:xfrm>
          <a:off x="3000697" y="-199042"/>
          <a:ext cx="2596751" cy="2596751"/>
        </a:xfrm>
        <a:prstGeom prst="circularArrow">
          <a:avLst>
            <a:gd name="adj1" fmla="val 5984"/>
            <a:gd name="adj2" fmla="val 394124"/>
            <a:gd name="adj3" fmla="val 13313824"/>
            <a:gd name="adj4" fmla="val 10508221"/>
            <a:gd name="adj5" fmla="val 6981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1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3A5EF3E-A5C1-453E-8C93-FD3D43090D65}">
      <dsp:nvSpPr>
        <dsp:cNvPr id="0" name=""/>
        <dsp:cNvSpPr/>
      </dsp:nvSpPr>
      <dsp:spPr>
        <a:xfrm rot="16200000">
          <a:off x="342" y="395312"/>
          <a:ext cx="3917900" cy="3917900"/>
        </a:xfrm>
        <a:prstGeom prst="upArrow">
          <a:avLst>
            <a:gd name="adj1" fmla="val 50000"/>
            <a:gd name="adj2" fmla="val 3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6248" tIns="206248" rIns="206248" bIns="206248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900" kern="1200" dirty="0" smtClean="0">
              <a:solidFill>
                <a:schemeClr val="bg1"/>
              </a:solidFill>
            </a:rPr>
            <a:t>Проблематика русской классической литературы</a:t>
          </a:r>
          <a:endParaRPr lang="ru-RU" sz="2900" kern="1200" dirty="0">
            <a:solidFill>
              <a:schemeClr val="bg1"/>
            </a:solidFill>
          </a:endParaRPr>
        </a:p>
      </dsp:txBody>
      <dsp:txXfrm rot="16200000">
        <a:off x="342" y="395312"/>
        <a:ext cx="3917900" cy="3917900"/>
      </dsp:txXfrm>
    </dsp:sp>
    <dsp:sp modelId="{4E62B4AC-2586-4ECE-BE6C-716B4E76FCC8}">
      <dsp:nvSpPr>
        <dsp:cNvPr id="0" name=""/>
        <dsp:cNvSpPr/>
      </dsp:nvSpPr>
      <dsp:spPr>
        <a:xfrm rot="5400000">
          <a:off x="4258817" y="388639"/>
          <a:ext cx="3917900" cy="3917900"/>
        </a:xfrm>
        <a:prstGeom prst="upArrow">
          <a:avLst>
            <a:gd name="adj1" fmla="val 50000"/>
            <a:gd name="adj2" fmla="val 3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6248" tIns="206248" rIns="206248" bIns="206248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900" kern="1200" dirty="0" smtClean="0">
              <a:solidFill>
                <a:schemeClr val="bg1"/>
              </a:solidFill>
            </a:rPr>
            <a:t>Закрытость всех существенных вопросов</a:t>
          </a:r>
          <a:endParaRPr lang="ru-RU" sz="2900" kern="1200" dirty="0">
            <a:solidFill>
              <a:schemeClr val="bg1"/>
            </a:solidFill>
          </a:endParaRPr>
        </a:p>
      </dsp:txBody>
      <dsp:txXfrm rot="5400000">
        <a:off x="4258817" y="388639"/>
        <a:ext cx="3917900" cy="3917900"/>
      </dsp:txXfrm>
    </dsp:sp>
  </dsp:spTree>
</dsp:drawing>
</file>

<file path=ppt/diagrams/drawing1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14D442C-8B4E-4B8F-9C98-DA139D98BA7A}">
      <dsp:nvSpPr>
        <dsp:cNvPr id="0" name=""/>
        <dsp:cNvSpPr/>
      </dsp:nvSpPr>
      <dsp:spPr>
        <a:xfrm>
          <a:off x="0" y="-164934"/>
          <a:ext cx="6583680" cy="207668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/>
            <a:t>Языковые, мировоззренческие, художественные  </a:t>
          </a:r>
          <a:r>
            <a:rPr lang="ru-RU" sz="1600" b="1" kern="1200" dirty="0" smtClean="0"/>
            <a:t>реалии «нового средневековья» -</a:t>
          </a:r>
          <a:r>
            <a:rPr lang="ru-RU" sz="2000" kern="1200" dirty="0" smtClean="0"/>
            <a:t> </a:t>
          </a:r>
          <a:r>
            <a:rPr lang="ru-RU" sz="4400" kern="1200" dirty="0" smtClean="0">
              <a:solidFill>
                <a:srgbClr val="C00000"/>
              </a:solidFill>
            </a:rPr>
            <a:t>прогноз ?</a:t>
          </a:r>
          <a:endParaRPr lang="ru-RU" sz="4400" b="1" kern="1200" dirty="0">
            <a:solidFill>
              <a:srgbClr val="C00000"/>
            </a:solidFill>
          </a:endParaRPr>
        </a:p>
      </dsp:txBody>
      <dsp:txXfrm>
        <a:off x="0" y="-164934"/>
        <a:ext cx="4833014" cy="2076685"/>
      </dsp:txXfrm>
    </dsp:sp>
    <dsp:sp modelId="{C7AEDD4C-814F-458D-BA2E-87D6FA342FBB}">
      <dsp:nvSpPr>
        <dsp:cNvPr id="0" name=""/>
        <dsp:cNvSpPr/>
      </dsp:nvSpPr>
      <dsp:spPr>
        <a:xfrm>
          <a:off x="504046" y="1679883"/>
          <a:ext cx="6583680" cy="172832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0" kern="1200" dirty="0" smtClean="0"/>
            <a:t>Русский язык как школьный предмет</a:t>
          </a:r>
          <a:r>
            <a:rPr lang="ru-RU" sz="4000" kern="1200" dirty="0" smtClean="0"/>
            <a:t>?   </a:t>
          </a:r>
          <a:endParaRPr lang="ru-RU" sz="4000" kern="1200" dirty="0"/>
        </a:p>
      </dsp:txBody>
      <dsp:txXfrm>
        <a:off x="504046" y="1679883"/>
        <a:ext cx="5002493" cy="1728326"/>
      </dsp:txXfrm>
    </dsp:sp>
    <dsp:sp modelId="{688C8D30-C21B-4055-8345-0CEA644154CA}">
      <dsp:nvSpPr>
        <dsp:cNvPr id="0" name=""/>
        <dsp:cNvSpPr/>
      </dsp:nvSpPr>
      <dsp:spPr>
        <a:xfrm>
          <a:off x="1080118" y="3336073"/>
          <a:ext cx="6583680" cy="158431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smtClean="0"/>
            <a:t>В отношении русского языка прогноз, несмотря ни на что, - благоприятный. Язык отразит все изменения, которые придут с новой эпохой. Другим станет образ мира, но предмет «русский язык» сохранится.</a:t>
          </a:r>
          <a:endParaRPr lang="ru-RU" sz="2000" kern="1200"/>
        </a:p>
      </dsp:txBody>
      <dsp:txXfrm>
        <a:off x="1080118" y="3336073"/>
        <a:ext cx="5010723" cy="1584312"/>
      </dsp:txXfrm>
    </dsp:sp>
    <dsp:sp modelId="{D1D349B8-ABAF-405B-9110-4E9CE3BCC265}">
      <dsp:nvSpPr>
        <dsp:cNvPr id="0" name=""/>
        <dsp:cNvSpPr/>
      </dsp:nvSpPr>
      <dsp:spPr>
        <a:xfrm>
          <a:off x="1512139" y="4920240"/>
          <a:ext cx="6583680" cy="175167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kern="1200" dirty="0" smtClean="0"/>
            <a:t>Литература как школьный предмет</a:t>
          </a:r>
          <a:r>
            <a:rPr lang="ru-RU" sz="3600" kern="1200" dirty="0" smtClean="0"/>
            <a:t>?</a:t>
          </a:r>
          <a:r>
            <a:rPr lang="ru-RU" sz="4400" kern="1200" dirty="0" smtClean="0"/>
            <a:t> </a:t>
          </a:r>
          <a:r>
            <a:rPr lang="ru-RU" sz="1600" kern="1200" dirty="0" smtClean="0"/>
            <a:t>Приговор ей уже подписан в мае 2012 года с принятием новых </a:t>
          </a:r>
          <a:r>
            <a:rPr lang="ru-RU" sz="1600" kern="1200" dirty="0" err="1" smtClean="0"/>
            <a:t>ФГОСов</a:t>
          </a:r>
          <a:r>
            <a:rPr lang="ru-RU" sz="1600" kern="1200" dirty="0" smtClean="0"/>
            <a:t>.</a:t>
          </a:r>
          <a:endParaRPr lang="ru-RU" sz="1600" kern="1200" dirty="0"/>
        </a:p>
      </dsp:txBody>
      <dsp:txXfrm>
        <a:off x="1512139" y="4920240"/>
        <a:ext cx="5002493" cy="1751679"/>
      </dsp:txXfrm>
    </dsp:sp>
    <dsp:sp modelId="{2DACD823-A784-4960-9382-4A5503C035F9}">
      <dsp:nvSpPr>
        <dsp:cNvPr id="0" name=""/>
        <dsp:cNvSpPr/>
      </dsp:nvSpPr>
      <dsp:spPr>
        <a:xfrm>
          <a:off x="5553876" y="1294690"/>
          <a:ext cx="1029803" cy="1029803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600" kern="1200"/>
        </a:p>
      </dsp:txBody>
      <dsp:txXfrm>
        <a:off x="5553876" y="1294690"/>
        <a:ext cx="1029803" cy="1029803"/>
      </dsp:txXfrm>
    </dsp:sp>
    <dsp:sp modelId="{8BC89575-78AD-4267-B775-E9DA4A5FCFF0}">
      <dsp:nvSpPr>
        <dsp:cNvPr id="0" name=""/>
        <dsp:cNvSpPr/>
      </dsp:nvSpPr>
      <dsp:spPr>
        <a:xfrm>
          <a:off x="6105259" y="3167060"/>
          <a:ext cx="1029803" cy="1029803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600" kern="1200"/>
        </a:p>
      </dsp:txBody>
      <dsp:txXfrm>
        <a:off x="6105259" y="3167060"/>
        <a:ext cx="1029803" cy="1029803"/>
      </dsp:txXfrm>
    </dsp:sp>
    <dsp:sp modelId="{6EE336B4-9E21-4536-813C-71070F936A13}">
      <dsp:nvSpPr>
        <dsp:cNvPr id="0" name=""/>
        <dsp:cNvSpPr/>
      </dsp:nvSpPr>
      <dsp:spPr>
        <a:xfrm>
          <a:off x="6648413" y="5039429"/>
          <a:ext cx="1029803" cy="1029803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600" kern="1200"/>
        </a:p>
      </dsp:txBody>
      <dsp:txXfrm>
        <a:off x="6648413" y="5039429"/>
        <a:ext cx="1029803" cy="102980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3">
  <dgm:title val=""/>
  <dgm:desc val=""/>
  <dgm:catLst>
    <dgm:cat type="process" pri="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 chOrder="t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dummy" refType="w"/>
      <dgm:constr type="h" for="ch" forName="dummy" refType="h"/>
      <dgm:constr type="h" for="ch" forName="dummy" refType="w" refFor="ch" refForName="dummy" op="lte" fact="0.4"/>
      <dgm:constr type="ctrX" for="ch" forName="dummy" refType="w" fact="0.5"/>
      <dgm:constr type="ctrY" for="ch" forName="dummy" refType="h" fact="0.5"/>
      <dgm:constr type="w" for="ch" forName="linH" refType="w"/>
      <dgm:constr type="h" for="ch" forName="linH" refType="h"/>
      <dgm:constr type="ctrX" for="ch" forName="linH" refType="w" fact="0.5"/>
      <dgm:constr type="ctrY" for="ch" forName="linH" refType="h" fact="0.5"/>
      <dgm:constr type="userP" for="ch" forName="linH" refType="h" refFor="ch" refForName="dummy" fact="0.25"/>
      <dgm:constr type="userT" for="des" forName="parTx" refType="w" refFor="ch" refForName="dummy" fact="0.2"/>
    </dgm:constrLst>
    <dgm:ruleLst/>
    <dgm:layoutNode name="dummy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linH">
      <dgm:choose name="Name1">
        <dgm:if name="Name2" func="var" arg="dir" op="equ" val="norm">
          <dgm:alg type="lin">
            <dgm:param type="linDir" val="fromL"/>
            <dgm:param type="nodeVertAlign" val="t"/>
          </dgm:alg>
        </dgm:if>
        <dgm:else name="Name3">
          <dgm:alg type="lin">
            <dgm:param type="linDir" val="fromR"/>
            <dgm:param type="nodeVertAlign" val="t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primFontSz" for="des" forName="parTx" val="65"/>
        <dgm:constr type="primFontSz" for="des" forName="desTx" refType="primFontSz" refFor="des" refForName="parTx" op="equ"/>
        <dgm:constr type="h" for="des" forName="parTx" refType="primFontSz" refFor="des" refForName="parTx"/>
        <dgm:constr type="h" for="des" forName="desTx" refType="primFontSz" refFor="des" refForName="parTx" fact="0.5"/>
        <dgm:constr type="h" for="des" forName="parTx" op="equ"/>
        <dgm:constr type="h" for="des" forName="desTx" op="equ"/>
        <dgm:constr type="h" for="ch" forName="backgroundArrow" refType="primFontSz" refFor="des" refForName="parTx" fact="2"/>
        <dgm:constr type="h" for="ch" forName="backgroundArrow" refType="h" refFor="des" refForName="parTx" op="lte" fact="2"/>
        <dgm:constr type="h" for="ch" forName="backgroundArrow" refType="h" refFor="des" refForName="parTx" op="gte" fact="2"/>
        <dgm:constr type="h" for="des" forName="spVertical1" refType="primFontSz" refFor="des" refForName="parTx" fact="0.5"/>
        <dgm:constr type="h" for="des" forName="spVertical1" refType="h" refFor="des" refForName="parTx" op="lte" fact="0.5"/>
        <dgm:constr type="h" for="des" forName="spVertical1" refType="h" refFor="des" refForName="parTx" op="gte" fact="0.5"/>
        <dgm:constr type="h" for="des" forName="spVertical2" refType="primFontSz" refFor="des" refForName="parTx" fact="0.5"/>
        <dgm:constr type="h" for="des" forName="spVertical2" refType="h" refFor="des" refForName="parTx" op="lte" fact="0.5"/>
        <dgm:constr type="h" for="des" forName="spVertical2" refType="h" refFor="des" refForName="parTx" op="gte" fact="0.5"/>
        <dgm:constr type="h" for="des" forName="spVertical3" refType="primFontSz" refFor="des" refForName="parTx" fact="-0.4"/>
        <dgm:constr type="h" for="des" forName="spVertical3" refType="h" refFor="des" refForName="parTx" op="lte" fact="-0.4"/>
        <dgm:constr type="h" for="des" forName="spVertical3" refType="h" refFor="des" refForName="parTx" op="gte" fact="-0.4"/>
        <dgm:constr type="w" for="ch" forName="backgroundArrow" refType="w"/>
        <dgm:constr type="w" for="ch" forName="negArrow" refType="w" fact="-1"/>
        <dgm:constr type="w" for="ch" forName="linV" refType="w"/>
        <dgm:constr type="w" for="ch" forName="space" refType="w" refFor="ch" refForName="linV" fact="0.2"/>
        <dgm:constr type="w" for="ch" forName="padding1" refType="w" fact="0.08"/>
        <dgm:constr type="userP"/>
        <dgm:constr type="w" for="ch" forName="padding2" refType="userP"/>
      </dgm:constrLst>
      <dgm:ruleLst>
        <dgm:rule type="w" for="ch" forName="linV" val="0" fact="NaN" max="NaN"/>
        <dgm:rule type="primFontSz" for="des" forName="parTx" val="5" fact="NaN" max="NaN"/>
      </dgm:ruleLst>
      <dgm:layoutNode name="padding1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forEach name="Name4" axis="ch" ptType="node">
        <dgm:layoutNode name="linV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spVertical1" refType="w"/>
            <dgm:constr type="w" for="ch" forName="parTx" refType="w"/>
            <dgm:constr type="w" for="ch" forName="spVertical2" refType="w"/>
            <dgm:constr type="w" for="ch" forName="spVertical3" refType="w"/>
            <dgm:constr type="w" for="ch" forName="desTx" refType="w"/>
          </dgm:constrLst>
          <dgm:ruleLst/>
          <dgm:layoutNode name="spVertical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parTx" styleLbl="revTx">
            <dgm:varLst>
              <dgm:chMax val="0"/>
              <dgm:chPref val="0"/>
              <dgm:bulletEnabled val="1"/>
            </dgm:varLst>
            <dgm:choose name="Name5">
              <dgm:if name="Name6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">
                <dgm:alg type="tx">
                  <dgm:param type="parTxLTRAlign" val="ctr"/>
                  <dgm:param type="parTxRTLAlign" val="ct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hoose name="Name8">
              <dgm:if name="Name9" func="var" arg="dir" op="equ" val="norm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if>
              <dgm:else name="Name10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else>
            </dgm:choose>
            <dgm:ruleLst>
              <dgm:rule type="h" val="INF" fact="NaN" max="NaN"/>
            </dgm:ruleLst>
          </dgm:layoutNode>
          <dgm:layoutNode name="spVertical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pVertical3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choose name="Name11">
            <dgm:if name="Name12" axis="ch" ptType="node" func="cnt" op="gte" val="1">
              <dgm:layoutNode name="desTx" styleLbl="revTx">
                <dgm:varLst>
                  <dgm:bulletEnabled val="1"/>
                </dgm:varLst>
                <dgm:alg type="tx">
                  <dgm:param type="stBulletLvl" val="1"/>
                </dgm:alg>
                <dgm:shape xmlns:r="http://schemas.openxmlformats.org/officeDocument/2006/relationships" type="rect" r:blip="">
                  <dgm:adjLst/>
                </dgm:shape>
                <dgm:presOf axis="des" ptType="node"/>
                <dgm:constrLst>
                  <dgm:constr type="tMarg"/>
                  <dgm:constr type="bMarg"/>
                  <dgm:constr type="rMarg"/>
                  <dgm:constr type="lMarg"/>
                </dgm:constrLst>
                <dgm:ruleLst>
                  <dgm:rule type="h" val="INF" fact="NaN" max="NaN"/>
                </dgm:ruleLst>
              </dgm:layoutNode>
            </dgm:if>
            <dgm:else name="Name13"/>
          </dgm:choose>
        </dgm:layoutNod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  <dgm:layoutNode name="padding2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negArrow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backgroundArrow" styleLbl="node1">
        <dgm:alg type="sp"/>
        <dgm:choose name="Name15">
          <dgm:if name="Name16" func="var" arg="dir" op="equ" val="norm">
            <dgm:shape xmlns:r="http://schemas.openxmlformats.org/officeDocument/2006/relationships" type="rightArrow" r:blip="">
              <dgm:adjLst/>
            </dgm:shape>
          </dgm:if>
          <dgm:else name="Name17">
            <dgm:shape xmlns:r="http://schemas.openxmlformats.org/officeDocument/2006/relationships" type="leftArrow" r:blip="">
              <dgm:adjLst/>
            </dgm:shape>
          </dgm:else>
        </dgm:choose>
        <dgm:presOf/>
        <dgm:constrLst/>
        <dgm:ruleLst/>
      </dgm:layoutNode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arrow3">
  <dgm:title val=""/>
  <dgm:desc val=""/>
  <dgm:catLst>
    <dgm:cat type="relationship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>
      <dgm:param type="horzAlign" val="none"/>
      <dgm:param type="vertAlign" val="none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gte" val="2">
            <dgm:constrLst>
              <dgm:constr type="w" for="ch" forName="divider" refType="w"/>
              <dgm:constr type="h" for="ch" forName="divider" refType="w" fact="0.2"/>
              <dgm:constr type="h" for="ch" forName="divider" refType="h" op="gte" fact="0.2"/>
              <dgm:constr type="h" for="ch" forName="divider" refType="h" op="lte" fact="0.4"/>
              <dgm:constr type="ctrX" for="ch" forName="divider" refType="w" fact="0.5"/>
              <dgm:constr type="ctrY" for="ch" forName="divider" refType="h" fact="0.5"/>
              <dgm:constr type="w" for="ch" forName="downArrow" refType="w" fact="0.3"/>
              <dgm:constr type="h" for="ch" forName="downArrow" refType="h" fact="0.4"/>
              <dgm:constr type="l" for="ch" forName="downArrow" refType="w" fact="0.1"/>
              <dgm:constr type="t" for="ch" forName="downArrow" refType="h" fact="0.05"/>
              <dgm:constr type="lOff" for="ch" forName="downArrow" refType="w" fact="0.02"/>
              <dgm:constr type="w" for="ch" forName="downArrowText" refType="w" fact="0.32"/>
              <dgm:constr type="h" for="ch" forName="downArrowText" refType="h" fact="0.42"/>
              <dgm:constr type="t" for="ch" forName="downArrowText"/>
              <dgm:constr type="r" for="ch" forName="downArrowText" refType="w" fact="0.85"/>
              <dgm:constr type="w" for="ch" forName="upArrow" refType="w" fact="0.3"/>
              <dgm:constr type="h" for="ch" forName="upArrow" refType="h" fact="0.4"/>
              <dgm:constr type="b" for="ch" forName="upArrow" refType="h" fact="0.95"/>
              <dgm:constr type="r" for="ch" forName="upArrow" refType="w" fact="0.9"/>
              <dgm:constr type="rOff" for="ch" forName="upArrow" refType="w" fact="-0.02"/>
              <dgm:constr type="w" for="ch" forName="upArrowText" refType="w" fact="0.32"/>
              <dgm:constr type="h" for="ch" forName="upArrowText" refType="h" fact="0.42"/>
              <dgm:constr type="b" for="ch" forName="upArrowText" refType="h"/>
              <dgm:constr type="l" for="ch" forName="upArrowText" refType="w" fact="0.15"/>
              <dgm:constr type="primFontSz" for="ch" ptType="node" op="equ" val="65"/>
            </dgm:constrLst>
          </dgm:if>
          <dgm:else name="Name4">
            <dgm:constrLst>
              <dgm:constr type="w" for="ch" forName="downArrow" refType="w" fact="0.4"/>
              <dgm:constr type="h" for="ch" forName="downArrow" refType="h" fact="0.8"/>
              <dgm:constr type="l" for="ch" forName="downArrow" refType="w" fact="0.02"/>
              <dgm:constr type="t" for="ch" forName="downArrow" refType="h" fact="0.05"/>
              <dgm:constr type="lOff" for="ch" forName="downArrow" refType="w" fact="0.02"/>
              <dgm:constr type="w" for="ch" forName="downArrowText" refType="w" fact="0.5"/>
              <dgm:constr type="h" for="ch" forName="downArrowText" refType="h"/>
              <dgm:constr type="t" for="ch" forName="downArrowText"/>
              <dgm:constr type="r" for="ch" forName="downArrowText" refType="w"/>
              <dgm:constr type="primFontSz" for="ch" ptType="node" op="equ" val="65"/>
            </dgm:constrLst>
          </dgm:else>
        </dgm:choose>
      </dgm:if>
      <dgm:else name="Name5">
        <dgm:choose name="Name6">
          <dgm:if name="Name7" axis="ch" ptType="node" func="cnt" op="gte" val="2">
            <dgm:constrLst>
              <dgm:constr type="w" for="ch" forName="divider" refType="w"/>
              <dgm:constr type="h" for="ch" forName="divider" refType="w" fact="0.2"/>
              <dgm:constr type="h" for="ch" forName="divider" refType="h" op="gte" fact="0.2"/>
              <dgm:constr type="h" for="ch" forName="divider" refType="h" op="lte" fact="0.4"/>
              <dgm:constr type="ctrX" for="ch" forName="divider" refType="w" fact="0.5"/>
              <dgm:constr type="ctrY" for="ch" forName="divider" refType="h" fact="0.5"/>
              <dgm:constr type="w" for="ch" forName="downArrow" refType="w" fact="0.3"/>
              <dgm:constr type="h" for="ch" forName="downArrow" refType="h" fact="0.4"/>
              <dgm:constr type="r" for="ch" forName="downArrow" refType="w" fact="0.9"/>
              <dgm:constr type="t" for="ch" forName="downArrow" refType="h" fact="0.05"/>
              <dgm:constr type="rOff" for="ch" forName="downArrow" refType="w" fact="-0.02"/>
              <dgm:constr type="w" for="ch" forName="downArrowText" refType="w" fact="0.32"/>
              <dgm:constr type="h" for="ch" forName="downArrowText" refType="h" fact="0.42"/>
              <dgm:constr type="t" for="ch" forName="downArrowText"/>
              <dgm:constr type="l" for="ch" forName="downArrowText" refType="w" fact="0.15"/>
              <dgm:constr type="w" for="ch" forName="upArrow" refType="w" fact="0.3"/>
              <dgm:constr type="h" for="ch" forName="upArrow" refType="h" fact="0.4"/>
              <dgm:constr type="b" for="ch" forName="upArrow" refType="h" fact="0.95"/>
              <dgm:constr type="l" for="ch" forName="upArrow" refType="w" fact="0.1"/>
              <dgm:constr type="lOff" for="ch" forName="upArrow" refType="w" fact="0.02"/>
              <dgm:constr type="w" for="ch" forName="upArrowText" refType="w" fact="0.32"/>
              <dgm:constr type="h" for="ch" forName="upArrowText" refType="h" fact="0.42"/>
              <dgm:constr type="b" for="ch" forName="upArrowText" refType="h"/>
              <dgm:constr type="r" for="ch" forName="upArrowText" refType="w" fact="0.85"/>
              <dgm:constr type="primFontSz" for="ch" ptType="node" op="equ" val="65"/>
            </dgm:constrLst>
          </dgm:if>
          <dgm:else name="Name8">
            <dgm:constrLst>
              <dgm:constr type="w" for="ch" forName="downArrow" refType="w" fact="0.4"/>
              <dgm:constr type="h" for="ch" forName="downArrow" refType="h" fact="0.8"/>
              <dgm:constr type="r" for="ch" forName="downArrow" refType="w" fact="0.98"/>
              <dgm:constr type="t" for="ch" forName="downArrow" refType="h" fact="0.05"/>
              <dgm:constr type="rOff" for="ch" forName="downArrow" refType="w" fact="-0.02"/>
              <dgm:constr type="w" for="ch" forName="downArrowText" refType="w" fact="0.5"/>
              <dgm:constr type="h" for="ch" forName="downArrowText" refType="h"/>
              <dgm:constr type="t" for="ch" forName="downArrowText"/>
              <dgm:constr type="l" for="ch" forName="downArrowText"/>
              <dgm:constr type="primFontSz" for="ch" ptType="node" op="equ" val="65"/>
            </dgm:constrLst>
          </dgm:else>
        </dgm:choose>
      </dgm:else>
    </dgm:choose>
    <dgm:ruleLst/>
    <dgm:choose name="Name9">
      <dgm:if name="Name10" axis="ch" ptType="node" func="cnt" op="gte" val="2">
        <dgm:layoutNode name="divider" styleLbl="fgShp">
          <dgm:alg type="sp"/>
          <dgm:choose name="Name11">
            <dgm:if name="Name12" func="var" arg="dir" op="equ" val="norm">
              <dgm:shape xmlns:r="http://schemas.openxmlformats.org/officeDocument/2006/relationships" rot="-5" type="mathMinus" r:blip="">
                <dgm:adjLst/>
              </dgm:shape>
            </dgm:if>
            <dgm:else name="Name13">
              <dgm:shape xmlns:r="http://schemas.openxmlformats.org/officeDocument/2006/relationships" rot="5" type="mathMinus" r:blip="">
                <dgm:adjLst/>
              </dgm:shape>
            </dgm:else>
          </dgm:choose>
          <dgm:presOf/>
          <dgm:constrLst/>
          <dgm:ruleLst/>
        </dgm:layoutNode>
      </dgm:if>
      <dgm:else name="Name14"/>
    </dgm:choose>
    <dgm:forEach name="Name15" axis="ch" ptType="node" cnt="1">
      <dgm:layoutNode name="downArrow" styleLbl="node1">
        <dgm:alg type="sp"/>
        <dgm:shape xmlns:r="http://schemas.openxmlformats.org/officeDocument/2006/relationships" type="downArrow" r:blip="">
          <dgm:adjLst/>
        </dgm:shape>
        <dgm:presOf/>
        <dgm:constrLst/>
        <dgm:ruleLst/>
      </dgm:layoutNode>
      <dgm:layoutNode name="downArrowText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/>
        <dgm:ruleLst>
          <dgm:rule type="primFontSz" val="5" fact="NaN" max="NaN"/>
        </dgm:ruleLst>
      </dgm:layoutNode>
    </dgm:forEach>
    <dgm:forEach name="Name16" axis="ch" ptType="node" st="2" cnt="1">
      <dgm:layoutNode name="upArrow" styleLbl="node1">
        <dgm:alg type="sp"/>
        <dgm:shape xmlns:r="http://schemas.openxmlformats.org/officeDocument/2006/relationships" type="upArrow" r:blip="">
          <dgm:adjLst/>
        </dgm:shape>
        <dgm:presOf/>
        <dgm:constrLst/>
        <dgm:ruleLst/>
      </dgm:layoutNode>
      <dgm:layoutNode name="upArrowText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arrow5">
  <dgm:title val=""/>
  <dgm:desc val=""/>
  <dgm:catLst>
    <dgm:cat type="relationship" pri="6000"/>
    <dgm:cat type="process" pri="3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ch" ptType="node" func="cnt" op="equ" val="2">
        <dgm:choose name="Name2">
          <dgm:if name="Name3" func="var" arg="dir" op="equ" val="norm">
            <dgm:alg type="cycle">
              <dgm:param type="rotPath" val="alongPath"/>
              <dgm:param type="stAng" val="270"/>
            </dgm:alg>
          </dgm:if>
          <dgm:else name="Name4">
            <dgm:alg type="cycle">
              <dgm:param type="rotPath" val="alongPath"/>
              <dgm:param type="stAng" val="90"/>
              <dgm:param type="spanAng" val="-360"/>
            </dgm:alg>
          </dgm:else>
        </dgm:choose>
      </dgm:if>
      <dgm:else name="Name5">
        <dgm:choose name="Name6">
          <dgm:if name="Name7" func="var" arg="dir" op="equ" val="norm">
            <dgm:alg type="cycle">
              <dgm:param type="rotPath" val="alongPath"/>
            </dgm:alg>
          </dgm:if>
          <dgm:else name="Name8">
            <dgm:alg type="cycle">
              <dgm:param type="rotPath" val="alongPath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lte" val="2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0.1"/>
          <dgm:constr type="sibSp" refType="h" op="lte" fact="0.1"/>
          <dgm:constr type="diam" refType="w" refFor="ch" refPtType="node" op="equ" fact="1.1"/>
        </dgm:constrLst>
      </dgm:if>
      <dgm:if name="Name11" axis="ch" ptType="node" func="cnt" op="equ" val="5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2"/>
          <dgm:constr type="sibSp" refType="h" op="lte" fact="0.1"/>
        </dgm:constrLst>
      </dgm:if>
      <dgm:if name="Name12" axis="ch" ptType="node" func="cnt" op="equ" val="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3" axis="ch" ptType="node" func="cnt" op="equ" val="7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4" axis="ch" ptType="node" func="cnt" op="equ" val="8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/>
          <dgm:constr type="sibSp" refType="h" op="lte" fact="0.1"/>
        </dgm:constrLst>
      </dgm:if>
      <dgm:if name="Name15" axis="ch" ptType="node" func="cnt" op="gte" val="9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else name="Name1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35"/>
        </dgm:constrLst>
      </dgm:else>
    </dgm:choose>
    <dgm:ruleLst/>
    <dgm:forEach name="Name17" axis="ch" ptType="node">
      <dgm:layoutNode name="arrow">
        <dgm:varLst>
          <dgm:bulletEnabled val="1"/>
        </dgm:varLst>
        <dgm:alg type="tx"/>
        <dgm:shape xmlns:r="http://schemas.openxmlformats.org/officeDocument/2006/relationships" type="downArrow" r:blip="">
          <dgm:adjLst>
            <dgm:adj idx="2" val="0.35"/>
          </dgm:adjLst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arrow6">
  <dgm:title val=""/>
  <dgm:desc val=""/>
  <dgm:catLst>
    <dgm:cat type="relationship" pri="4000"/>
    <dgm:cat type="process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>
      <dgm:param type="horzAlign" val="ctr"/>
      <dgm:param type="vertAlign" val="mid"/>
      <dgm:param type="ar" val="2.5"/>
    </dgm:alg>
    <dgm:shape xmlns:r="http://schemas.openxmlformats.org/officeDocument/2006/relationships" r:blip="">
      <dgm:adjLst/>
    </dgm:shape>
    <dgm:presOf/>
    <dgm:constrLst>
      <dgm:constr type="primFontSz" for="des" ptType="node" op="equ"/>
      <dgm:constr type="w" for="ch" forName="ribbon" refType="h" refFor="ch" refForName="ribbon" fact="2.5"/>
      <dgm:constr type="h" for="ch" forName="leftArrowText" refType="h" fact="0.49"/>
      <dgm:constr type="ctrY" for="ch" forName="leftArrowText" refType="ctrY" refFor="ch" refForName="ribbon"/>
      <dgm:constr type="ctrYOff" for="ch" forName="leftArrowText" refType="h" refFor="ch" refForName="ribbon" fact="-0.08"/>
      <dgm:constr type="l" for="ch" forName="leftArrowText" refType="w" refFor="ch" refForName="ribbon" fact="0.12"/>
      <dgm:constr type="r" for="ch" forName="leftArrowText" refType="w" refFor="ch" refForName="ribbon" fact="0.45"/>
      <dgm:constr type="h" for="ch" forName="rightArrowText" refType="h" fact="0.49"/>
      <dgm:constr type="ctrY" for="ch" forName="rightArrowText" refType="ctrY" refFor="ch" refForName="ribbon"/>
      <dgm:constr type="ctrYOff" for="ch" forName="rightArrowText" refType="h" refFor="ch" refForName="ribbon" fact="0.08"/>
      <dgm:constr type="l" for="ch" forName="rightArrowText" refType="w" refFor="ch" refForName="ribbon" fact="0.5"/>
      <dgm:constr type="r" for="ch" forName="rightArrowText" refType="w" refFor="ch" refForName="ribbon" fact="0.89"/>
    </dgm:constrLst>
    <dgm:ruleLst/>
    <dgm:choose name="Name0">
      <dgm:if name="Name1" axis="ch" ptType="node" func="cnt" op="gte" val="1">
        <dgm:layoutNode name="ribbon" styleLbl="node1">
          <dgm:alg type="sp"/>
          <dgm:shape xmlns:r="http://schemas.openxmlformats.org/officeDocument/2006/relationships" type="leftRightRibbon" r:blip="">
            <dgm:adjLst/>
          </dgm:shape>
          <dgm:presOf/>
          <dgm:constrLst/>
          <dgm:ruleLst/>
        </dgm:layoutNode>
        <dgm:layoutNode name="leftArrowText" styleLbl="node1">
          <dgm:varLst>
            <dgm:chMax val="0"/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 hideGeom="1">
            <dgm:adjLst/>
          </dgm:shape>
          <dgm:choose name="Name2">
            <dgm:if name="Name3" func="var" arg="dir" op="equ" val="norm">
              <dgm:presOf axis="ch desOrSelf" ptType="node node" st="1 1" cnt="1 0"/>
            </dgm:if>
            <dgm:else name="Name4">
              <dgm:presOf axis="ch desOrSelf" ptType="node node" st="2 1" cnt="1 0"/>
            </dgm:else>
          </dgm:choose>
          <dgm:constrLst>
            <dgm:constr type="primFontSz" val="65"/>
            <dgm:constr type="tMarg" refType="primFontSz" fact="0.28"/>
            <dgm:constr type="lMarg"/>
            <dgm:constr type="bMarg" refType="primFontSz" fact="0.3"/>
            <dgm:constr type="rMarg"/>
          </dgm:constrLst>
          <dgm:ruleLst>
            <dgm:rule type="primFontSz" val="5" fact="NaN" max="NaN"/>
          </dgm:ruleLst>
        </dgm:layoutNode>
        <dgm:layoutNode name="rightArrowText" styleLbl="node1">
          <dgm:varLst>
            <dgm:chMax val="0"/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 hideGeom="1">
            <dgm:adjLst/>
          </dgm:shape>
          <dgm:choose name="Name5">
            <dgm:if name="Name6" func="var" arg="dir" op="equ" val="norm">
              <dgm:presOf axis="ch desOrSelf" ptType="node node" st="2 1" cnt="1 0"/>
            </dgm:if>
            <dgm:else name="Name7">
              <dgm:presOf axis="ch desOrSelf" ptType="node node" st="1 1" cnt="1 0"/>
            </dgm:else>
          </dgm:choose>
          <dgm:constrLst>
            <dgm:constr type="primFontSz" val="65"/>
            <dgm:constr type="tMarg" refType="primFontSz" fact="0.28"/>
            <dgm:constr type="lMarg"/>
            <dgm:constr type="bMarg" refType="primFontSz" fact="0.3"/>
            <dgm:constr type="rMarg"/>
          </dgm:constrLst>
          <dgm:ruleLst>
            <dgm:rule type="primFontSz" val="5" fact="NaN" max="NaN"/>
          </dgm:ruleLst>
        </dgm:layoutNode>
      </dgm:if>
      <dgm:else name="Name8"/>
    </dgm:choose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arrow1">
  <dgm:title val=""/>
  <dgm:desc val=""/>
  <dgm:catLst>
    <dgm:cat type="relationship" pri="7000"/>
    <dgm:cat type="process" pri="3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axis="ch" ptType="node" func="cnt" op="equ" val="2">
        <dgm:choose name="Name2">
          <dgm:if name="Name3" func="var" arg="dir" op="equ" val="norm">
            <dgm:alg type="cycle">
              <dgm:param type="rotPath" val="alongPath"/>
              <dgm:param type="stAng" val="270"/>
            </dgm:alg>
          </dgm:if>
          <dgm:else name="Name4">
            <dgm:alg type="cycle">
              <dgm:param type="rotPath" val="alongPath"/>
              <dgm:param type="stAng" val="90"/>
              <dgm:param type="spanAng" val="-360"/>
            </dgm:alg>
          </dgm:else>
        </dgm:choose>
      </dgm:if>
      <dgm:else name="Name5">
        <dgm:choose name="Name6">
          <dgm:if name="Name7" func="var" arg="dir" op="equ" val="norm">
            <dgm:alg type="cycle">
              <dgm:param type="rotPath" val="alongPath"/>
            </dgm:alg>
          </dgm:if>
          <dgm:else name="Name8">
            <dgm:alg type="cycle">
              <dgm:param type="rotPath" val="alongPath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2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0.1"/>
          <dgm:constr type="diam" refType="w" refFor="ch" refPtType="node" fact="1.1"/>
        </dgm:constrLst>
      </dgm:if>
      <dgm:if name="Name11" axis="ch" ptType="node" func="cnt" op="equ" val="5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24"/>
        </dgm:constrLst>
      </dgm:if>
      <dgm:if name="Name12" axis="ch" ptType="node" func="cnt" op="equ" val="6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2"/>
        </dgm:constrLst>
      </dgm:if>
      <dgm:if name="Name13" axis="ch" ptType="node" func="cnt" op="equ" val="8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15"/>
        </dgm:constrLst>
      </dgm:if>
      <dgm:if name="Name14" axis="ch" ptType="node" func="cnt" op="equ" val="10">
        <dgm:constrLst>
          <dgm:constr type="primFontSz" for="ch" ptType="node" op="lte" val="65"/>
          <dgm:constr type="w" for="ch" ptType="node" refType="w"/>
          <dgm:constr type="h" for="ch" ptType="node" refType="w" refFor="ch" refPtType="node"/>
          <dgm:constr type="sibSp" refType="w" refFor="ch" refPtType="node" fact="-0.24"/>
        </dgm:constrLst>
      </dgm:if>
      <dgm:else name="Name15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35"/>
        </dgm:constrLst>
      </dgm:else>
    </dgm:choose>
    <dgm:ruleLst/>
    <dgm:forEach name="Name16" axis="ch" ptType="node">
      <dgm:layoutNode name="arrow">
        <dgm:varLst>
          <dgm:bulletEnabled val="1"/>
        </dgm:varLst>
        <dgm:alg type="tx"/>
        <dgm:shape xmlns:r="http://schemas.openxmlformats.org/officeDocument/2006/relationships" type="upArrow" r:blip="">
          <dgm:adjLst>
            <dgm:adj idx="2" val="0.35"/>
          </dgm:adjLst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A291C-21AC-4C57-BB6C-2CAACD663762}" type="datetimeFigureOut">
              <a:rPr lang="ru-RU" smtClean="0"/>
              <a:pPr/>
              <a:t>27.01.2013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22191-D314-4B52-86D8-94A550690AB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A291C-21AC-4C57-BB6C-2CAACD663762}" type="datetimeFigureOut">
              <a:rPr lang="ru-RU" smtClean="0"/>
              <a:pPr/>
              <a:t>27.01.2013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22191-D314-4B52-86D8-94A550690AB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A291C-21AC-4C57-BB6C-2CAACD663762}" type="datetimeFigureOut">
              <a:rPr lang="ru-RU" smtClean="0"/>
              <a:pPr/>
              <a:t>27.01.2013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23322191-D314-4B52-86D8-94A550690AB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A291C-21AC-4C57-BB6C-2CAACD663762}" type="datetimeFigureOut">
              <a:rPr lang="ru-RU" smtClean="0"/>
              <a:pPr/>
              <a:t>27.01.2013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22191-D314-4B52-86D8-94A550690AB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A291C-21AC-4C57-BB6C-2CAACD663762}" type="datetimeFigureOut">
              <a:rPr lang="ru-RU" smtClean="0"/>
              <a:pPr/>
              <a:t>27.01.2013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22191-D314-4B52-86D8-94A550690AB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A291C-21AC-4C57-BB6C-2CAACD663762}" type="datetimeFigureOut">
              <a:rPr lang="ru-RU" smtClean="0"/>
              <a:pPr/>
              <a:t>27.01.2013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22191-D314-4B52-86D8-94A550690AB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A291C-21AC-4C57-BB6C-2CAACD663762}" type="datetimeFigureOut">
              <a:rPr lang="ru-RU" smtClean="0"/>
              <a:pPr/>
              <a:t>27.01.2013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22191-D314-4B52-86D8-94A550690AB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A291C-21AC-4C57-BB6C-2CAACD663762}" type="datetimeFigureOut">
              <a:rPr lang="ru-RU" smtClean="0"/>
              <a:pPr/>
              <a:t>27.01.2013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22191-D314-4B52-86D8-94A550690AB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A291C-21AC-4C57-BB6C-2CAACD663762}" type="datetimeFigureOut">
              <a:rPr lang="ru-RU" smtClean="0"/>
              <a:pPr/>
              <a:t>27.01.2013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22191-D314-4B52-86D8-94A550690AB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A291C-21AC-4C57-BB6C-2CAACD663762}" type="datetimeFigureOut">
              <a:rPr lang="ru-RU" smtClean="0"/>
              <a:pPr/>
              <a:t>27.01.2013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22191-D314-4B52-86D8-94A550690AB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A291C-21AC-4C57-BB6C-2CAACD663762}" type="datetimeFigureOut">
              <a:rPr lang="ru-RU" smtClean="0"/>
              <a:pPr/>
              <a:t>27.01.2013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22191-D314-4B52-86D8-94A550690AB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>
  <p:cSld name="Заголовок и текст над объек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3938588"/>
            <a:ext cx="8229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9B0917-4D7B-4E8B-A211-63FF40DF60D6}" type="datetimeFigureOut">
              <a:rPr lang="ru-RU"/>
              <a:pPr>
                <a:defRPr/>
              </a:pPr>
              <a:t>27.01.2013</a:t>
            </a:fld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7C19ED-836F-42E8-80E0-24B9ED23308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9A2A291C-21AC-4C57-BB6C-2CAACD663762}" type="datetimeFigureOut">
              <a:rPr lang="ru-RU" smtClean="0"/>
              <a:pPr/>
              <a:t>27.01.2013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23322191-D314-4B52-86D8-94A550690AB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53" r:id="rId1"/>
    <p:sldLayoutId id="2147483754" r:id="rId2"/>
    <p:sldLayoutId id="2147483755" r:id="rId3"/>
    <p:sldLayoutId id="2147483756" r:id="rId4"/>
    <p:sldLayoutId id="2147483757" r:id="rId5"/>
    <p:sldLayoutId id="2147483758" r:id="rId6"/>
    <p:sldLayoutId id="2147483759" r:id="rId7"/>
    <p:sldLayoutId id="2147483760" r:id="rId8"/>
    <p:sldLayoutId id="2147483761" r:id="rId9"/>
    <p:sldLayoutId id="2147483762" r:id="rId10"/>
    <p:sldLayoutId id="2147483763" r:id="rId11"/>
    <p:sldLayoutId id="2147483764" r:id="rId12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4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5.xml"/><Relationship Id="rId2" Type="http://schemas.openxmlformats.org/officeDocument/2006/relationships/diagramData" Target="../diagrams/data1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5.xml"/><Relationship Id="rId5" Type="http://schemas.openxmlformats.org/officeDocument/2006/relationships/diagramColors" Target="../diagrams/colors15.xml"/><Relationship Id="rId4" Type="http://schemas.openxmlformats.org/officeDocument/2006/relationships/diagramQuickStyle" Target="../diagrams/quickStyle1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22030" y="188640"/>
            <a:ext cx="8229600" cy="3672408"/>
          </a:xfrm>
        </p:spPr>
        <p:txBody>
          <a:bodyPr>
            <a:normAutofit/>
          </a:bodyPr>
          <a:lstStyle/>
          <a:p>
            <a:r>
              <a:rPr lang="ru-RU" dirty="0" smtClean="0"/>
              <a:t>«Педагогическая рефлексия:</a:t>
            </a:r>
            <a:br>
              <a:rPr lang="ru-RU" dirty="0" smtClean="0"/>
            </a:br>
            <a:r>
              <a:rPr lang="ru-RU" dirty="0" smtClean="0"/>
              <a:t> навыки и смыслы»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03648" y="4005064"/>
            <a:ext cx="6400800" cy="1752600"/>
          </a:xfrm>
        </p:spPr>
        <p:txBody>
          <a:bodyPr/>
          <a:lstStyle/>
          <a:p>
            <a:r>
              <a:rPr lang="ru-RU" dirty="0" smtClean="0"/>
              <a:t>Научно-методическая конференция,</a:t>
            </a:r>
          </a:p>
          <a:p>
            <a:r>
              <a:rPr lang="ru-RU" dirty="0" smtClean="0"/>
              <a:t>СУНЦ НГУ, январь 2013 года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«Новое средневековье» как объект педагогической рефлексии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Е.О.Федоренко,</a:t>
            </a:r>
          </a:p>
          <a:p>
            <a:r>
              <a:rPr lang="ru-RU" dirty="0" smtClean="0"/>
              <a:t>доцент кафедры русской словесности</a:t>
            </a:r>
          </a:p>
          <a:p>
            <a:r>
              <a:rPr lang="ru-RU" dirty="0" smtClean="0"/>
              <a:t>СУНЦ НГУ</a:t>
            </a: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930226"/>
          </a:xfrm>
        </p:spPr>
        <p:txBody>
          <a:bodyPr>
            <a:normAutofit/>
          </a:bodyPr>
          <a:lstStyle/>
          <a:p>
            <a:r>
              <a:rPr lang="ru-RU" sz="2800" dirty="0" smtClean="0"/>
              <a:t>Мы находимся в транзитном состоянии или «фазовый переход» уже произошел?</a:t>
            </a:r>
            <a:endParaRPr lang="ru-RU" sz="28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7085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«Новое средневековье»?</a:t>
            </a:r>
            <a:endParaRPr lang="ru-RU" dirty="0"/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323528" y="1700808"/>
          <a:ext cx="8229600" cy="47085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«Средние века» - весьма условный термин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7085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  <p:bldGraphic spid="4" grpId="1">
        <p:bldAsOne/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КОНЦЕПТ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ru-RU" dirty="0" smtClean="0"/>
              <a:t>     «Концепт - это как бы сгусток культуры в сознании человека; то, в виде чего культура входит в ментальный мир человека. И, с другой стороны, концепт - это то, посредством чего человек - рядовой, обычный человек, не «творец культурных ценностей» - сам входит в культуру, а в некоторых случаях и влияет на нее. </a:t>
            </a:r>
          </a:p>
          <a:p>
            <a:pPr>
              <a:buNone/>
            </a:pPr>
            <a:r>
              <a:rPr lang="ru-RU" dirty="0" smtClean="0"/>
              <a:t>     И этот концепт существует в сознании (в ментальном мире) такого человека не в виде четких понятий, а как </a:t>
            </a:r>
            <a:r>
              <a:rPr lang="ru-RU" sz="4600" b="1" dirty="0" smtClean="0"/>
              <a:t>«пучок» представлений, знаний, ассоциаций, переживаний, который сопровождает слово</a:t>
            </a:r>
            <a:r>
              <a:rPr lang="ru-RU" dirty="0" smtClean="0"/>
              <a:t>.  В отличие от понятий в собственном смысле, концепты не только мыслятся, они</a:t>
            </a:r>
            <a:r>
              <a:rPr lang="ru-RU" i="1" dirty="0" smtClean="0"/>
              <a:t> переживаются.» </a:t>
            </a:r>
          </a:p>
          <a:p>
            <a:pPr>
              <a:buNone/>
            </a:pPr>
            <a:r>
              <a:rPr lang="ru-RU" dirty="0" smtClean="0"/>
              <a:t>     (Ю. С. Степанов   </a:t>
            </a:r>
            <a:r>
              <a:rPr lang="ru-RU" b="1" dirty="0" smtClean="0"/>
              <a:t>Концепт</a:t>
            </a:r>
            <a:r>
              <a:rPr lang="ru-RU" dirty="0" smtClean="0"/>
              <a:t> </a:t>
            </a:r>
            <a:r>
              <a:rPr lang="ru-RU" i="1" dirty="0" smtClean="0"/>
              <a:t>// Степанов Ю.С. Константы: Словарь русской культуры. Опыт исследования. - М.: Школа "Языки русской культуры", 1997. - С. 40-76.)</a:t>
            </a:r>
            <a:r>
              <a:rPr lang="ru-RU" dirty="0" smtClean="0"/>
              <a:t>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0"/>
            <a:ext cx="8229600" cy="1412776"/>
          </a:xfrm>
        </p:spPr>
        <p:txBody>
          <a:bodyPr>
            <a:normAutofit/>
          </a:bodyPr>
          <a:lstStyle/>
          <a:p>
            <a:r>
              <a:rPr lang="ru-RU" sz="2800" dirty="0" smtClean="0"/>
              <a:t>Первый локус «нового средневековья» в моем филологическом сознании появился в конце 90-х</a:t>
            </a:r>
            <a:endParaRPr lang="ru-RU" sz="28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0" y="0"/>
          <a:ext cx="91440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700808"/>
          </a:xfrm>
        </p:spPr>
        <p:txBody>
          <a:bodyPr>
            <a:noAutofit/>
          </a:bodyPr>
          <a:lstStyle/>
          <a:p>
            <a:r>
              <a:rPr lang="ru-RU" sz="2400" dirty="0" smtClean="0"/>
              <a:t>Со временем в </a:t>
            </a:r>
            <a:r>
              <a:rPr lang="ru-RU" sz="2400" dirty="0" smtClean="0"/>
              <a:t>голове </a:t>
            </a:r>
            <a:r>
              <a:rPr lang="ru-RU" sz="2400" dirty="0" smtClean="0"/>
              <a:t>выстроился кластер, который сначала в шутку, весьма условно, а потом все более определенно я стала называть «новое средневековье»… </a:t>
            </a:r>
            <a:endParaRPr lang="ru-RU" sz="24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539552" y="1772816"/>
          <a:ext cx="8229600" cy="47085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Кластер «новое средневековье»: «далекое» и «близкое»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7085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2007 год – переломный в моей педагогической одиссее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7085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dirty="0" smtClean="0"/>
              <a:t> </a:t>
            </a:r>
            <a:r>
              <a:rPr lang="ru-RU" sz="2800" dirty="0" smtClean="0"/>
              <a:t>Пучок представлений, которые сопровождают слово  «средневековье» в сознании </a:t>
            </a:r>
            <a:r>
              <a:rPr lang="ru-RU" sz="2800" dirty="0" smtClean="0"/>
              <a:t>словесника </a:t>
            </a:r>
            <a:endParaRPr lang="ru-RU" sz="28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67544" y="1700808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Феномен «порчи языка» в работах медиевистов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Само выражение «средние века» появилось в эпоху Позднего Возрождения, когда новая генерация книжников осознала дистанцию между классической латынью Цицерона и Горация и письменным языком, возникшим на развалинах Римской империи. В работе «От Античности к Средневековью» </a:t>
            </a:r>
            <a:r>
              <a:rPr lang="ru-RU" sz="3800" b="1" dirty="0" smtClean="0">
                <a:solidFill>
                  <a:schemeClr val="bg1"/>
                </a:solidFill>
              </a:rPr>
              <a:t>С.С.Аверинцев</a:t>
            </a:r>
            <a:r>
              <a:rPr lang="ru-RU" dirty="0" smtClean="0">
                <a:solidFill>
                  <a:schemeClr val="bg1"/>
                </a:solidFill>
              </a:rPr>
              <a:t> пишет: «… ни варвары, ни христиане не думали, что нельзя пожинать плоды, не заботясь о корнях, что воспроизводство культуры — процесс, требующий постоянных и немалых усилий; прилагать эти усилия варвары не умели, а христиане не хотели. Поэтому в течение нескольких поколений экономика, управление, образованность в землях Западной империи разлаживались все больше и больше, пока новые хозяева не обнаружили, что во власти у них остались лишь развалины былой культуры. Эти несколько поколений и были переходом от античности к Средневековью, занявшим весь V в. и первую половину VI в. Новая обстановка порождала новое отношение к слову. Быстрое падение образованности в массе населения расшатывало нормы латинского языка, обиходная речь все больше отличалась от литературной, все больше принимала в себя элементов «народной», «мужицкой» латыни</a:t>
            </a:r>
            <a:r>
              <a:rPr lang="ru-RU" dirty="0" smtClean="0">
                <a:solidFill>
                  <a:schemeClr val="bg1"/>
                </a:solidFill>
              </a:rPr>
              <a:t>»…</a:t>
            </a:r>
          </a:p>
          <a:p>
            <a:r>
              <a:rPr lang="ru-RU" sz="5100" b="1" dirty="0" smtClean="0">
                <a:solidFill>
                  <a:schemeClr val="bg1"/>
                </a:solidFill>
              </a:rPr>
              <a:t>Не правда ли, это что-то напоминает?</a:t>
            </a:r>
            <a:endParaRPr lang="ru-RU" sz="51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260648"/>
          <a:ext cx="8229600" cy="58655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Язык литературной классики требует перевода с русского на русский.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395536" y="1600200"/>
          <a:ext cx="8291264" cy="47085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29600" cy="1570186"/>
          </a:xfrm>
        </p:spPr>
        <p:txBody>
          <a:bodyPr>
            <a:normAutofit/>
          </a:bodyPr>
          <a:lstStyle/>
          <a:p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260648"/>
          <a:ext cx="8229600" cy="58655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642194"/>
          </a:xfrm>
        </p:spPr>
        <p:txBody>
          <a:bodyPr>
            <a:noAutofit/>
          </a:bodyPr>
          <a:lstStyle/>
          <a:p>
            <a:r>
              <a:rPr lang="ru-RU" sz="2400" dirty="0" smtClean="0"/>
              <a:t>См. Федоренко Е.О. </a:t>
            </a:r>
            <a:r>
              <a:rPr lang="ru-RU" sz="3600" dirty="0" smtClean="0"/>
              <a:t>Картинка побеждает! </a:t>
            </a:r>
            <a:r>
              <a:rPr lang="ru-RU" sz="2400" dirty="0" smtClean="0"/>
              <a:t>– В сб. : Материалы научно-методической конференции «Роль искусства в гуманитарном образовании школьников». – Новосибирск, 2011.</a:t>
            </a:r>
            <a:endParaRPr lang="ru-RU" sz="24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251520" y="2348880"/>
          <a:ext cx="8229600" cy="41764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Средневековье – сложившийся образ мира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7085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Одна из </a:t>
            </a:r>
            <a:r>
              <a:rPr lang="ru-RU" dirty="0" smtClean="0"/>
              <a:t>причин </a:t>
            </a:r>
            <a:r>
              <a:rPr lang="ru-RU" dirty="0" smtClean="0"/>
              <a:t>отторжения классики 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7085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457200" y="-531439"/>
            <a:ext cx="8229600" cy="531440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539552" y="0"/>
          <a:ext cx="8229600" cy="72014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218258"/>
          </a:xfrm>
        </p:spPr>
        <p:txBody>
          <a:bodyPr>
            <a:normAutofit/>
          </a:bodyPr>
          <a:lstStyle/>
          <a:p>
            <a:r>
              <a:rPr lang="ru-RU" sz="2400" b="0" dirty="0" smtClean="0"/>
              <a:t>Учитель литературы Сергей </a:t>
            </a:r>
            <a:r>
              <a:rPr lang="ru-RU" sz="2400" b="0" dirty="0" smtClean="0"/>
              <a:t>Волков на Первом съезде словесников  (МГУ, июль 2012 </a:t>
            </a:r>
            <a:r>
              <a:rPr lang="ru-RU" sz="2400" b="0" dirty="0" smtClean="0"/>
              <a:t>года):</a:t>
            </a:r>
            <a:br>
              <a:rPr lang="ru-RU" sz="2400" b="0" dirty="0" smtClean="0"/>
            </a:br>
            <a:r>
              <a:rPr lang="ru-RU" sz="2400" b="0" dirty="0" smtClean="0"/>
              <a:t> </a:t>
            </a:r>
            <a:r>
              <a:rPr lang="ru-RU" sz="2700" dirty="0" smtClean="0"/>
              <a:t>«Надо признаться, что основную битву мы проиграли и ведем теперь только отдельные  окопные бои…»</a:t>
            </a:r>
            <a:endParaRPr lang="ru-RU" sz="2700" dirty="0"/>
          </a:p>
        </p:txBody>
      </p:sp>
      <p:pic>
        <p:nvPicPr>
          <p:cNvPr id="4" name="Содержимое 3" descr="волков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971601" y="2852936"/>
            <a:ext cx="3456384" cy="2808312"/>
          </a:xfrm>
        </p:spPr>
      </p:pic>
      <p:pic>
        <p:nvPicPr>
          <p:cNvPr id="7" name="Содержимое 6" descr="iCAG6J7R2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5076056" y="2924944"/>
            <a:ext cx="2664296" cy="2088232"/>
          </a:xfr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Проиграли – кому?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По всей видимости, Сергей Волков имел в виду Министерство образования и все прилегающие бюрократические и псевдонаучные структуры.</a:t>
            </a:r>
          </a:p>
          <a:p>
            <a:r>
              <a:rPr lang="ru-RU" dirty="0" smtClean="0"/>
              <a:t>Но мне кажется, что проиграли мы не бюрократии, а цивилизации…</a:t>
            </a:r>
            <a:endParaRPr lang="ru-RU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/>
          </p:cNvSpPr>
          <p:nvPr>
            <p:ph type="title"/>
          </p:nvPr>
        </p:nvSpPr>
        <p:spPr>
          <a:xfrm>
            <a:off x="3419872" y="764704"/>
            <a:ext cx="5724128" cy="3960440"/>
          </a:xfrm>
        </p:spPr>
        <p:txBody>
          <a:bodyPr>
            <a:normAutofit fontScale="90000"/>
          </a:bodyPr>
          <a:lstStyle/>
          <a:p>
            <a:pPr algn="l">
              <a:defRPr/>
            </a:pPr>
            <a:r>
              <a:rPr lang="ru-RU" sz="4000" dirty="0" smtClean="0">
                <a:solidFill>
                  <a:schemeClr val="tx1"/>
                </a:solidFill>
              </a:rPr>
              <a:t>В общем, жили мы неплохо.</a:t>
            </a:r>
            <a:br>
              <a:rPr lang="ru-RU" sz="4000" dirty="0" smtClean="0">
                <a:solidFill>
                  <a:schemeClr val="tx1"/>
                </a:solidFill>
              </a:rPr>
            </a:br>
            <a:r>
              <a:rPr lang="ru-RU" sz="4000" dirty="0" smtClean="0">
                <a:solidFill>
                  <a:schemeClr val="tx1"/>
                </a:solidFill>
              </a:rPr>
              <a:t>Но закончилась эпоха.</a:t>
            </a:r>
            <a:br>
              <a:rPr lang="ru-RU" sz="4000" dirty="0" smtClean="0">
                <a:solidFill>
                  <a:schemeClr val="tx1"/>
                </a:solidFill>
              </a:rPr>
            </a:br>
            <a:r>
              <a:rPr lang="ru-RU" sz="4000" dirty="0" smtClean="0">
                <a:solidFill>
                  <a:schemeClr val="tx1"/>
                </a:solidFill>
              </a:rPr>
              <a:t>Шишел-мышел, вышел вон!</a:t>
            </a:r>
            <a:br>
              <a:rPr lang="ru-RU" sz="4000" dirty="0" smtClean="0">
                <a:solidFill>
                  <a:schemeClr val="tx1"/>
                </a:solidFill>
              </a:rPr>
            </a:br>
            <a:r>
              <a:rPr lang="ru-RU" sz="4000" dirty="0" smtClean="0">
                <a:solidFill>
                  <a:schemeClr val="tx1"/>
                </a:solidFill>
              </a:rPr>
              <a:t>Наступил иной эон…</a:t>
            </a: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4000" dirty="0" smtClean="0"/>
              <a:t>              </a:t>
            </a:r>
            <a:r>
              <a:rPr lang="ru-RU" sz="4000" dirty="0" smtClean="0">
                <a:solidFill>
                  <a:schemeClr val="bg1"/>
                </a:solidFill>
              </a:rPr>
              <a:t>Тимур </a:t>
            </a:r>
            <a:r>
              <a:rPr lang="ru-RU" sz="4000" dirty="0" err="1" smtClean="0">
                <a:solidFill>
                  <a:schemeClr val="bg1"/>
                </a:solidFill>
              </a:rPr>
              <a:t>Кибиров</a:t>
            </a: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4000" dirty="0" smtClean="0"/>
              <a:t/>
            </a:r>
            <a:br>
              <a:rPr lang="ru-RU" sz="4000" dirty="0" smtClean="0"/>
            </a:br>
            <a:endParaRPr lang="ru-RU" sz="4000" dirty="0" smtClean="0"/>
          </a:p>
        </p:txBody>
      </p:sp>
      <p:sp>
        <p:nvSpPr>
          <p:cNvPr id="3075" name="Rectangle 5"/>
          <p:cNvSpPr>
            <a:spLocks noGrp="1"/>
          </p:cNvSpPr>
          <p:nvPr>
            <p:ph type="body" sz="half" idx="1"/>
          </p:nvPr>
        </p:nvSpPr>
        <p:spPr>
          <a:xfrm>
            <a:off x="323528" y="4653136"/>
            <a:ext cx="8712968" cy="1800200"/>
          </a:xfrm>
        </p:spPr>
        <p:txBody>
          <a:bodyPr>
            <a:noAutofit/>
          </a:bodyPr>
          <a:lstStyle/>
          <a:p>
            <a:pPr marL="320040" indent="-320040"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ru-RU" sz="4400" dirty="0" smtClean="0">
                <a:latin typeface="Arial" charset="0"/>
              </a:rPr>
              <a:t>      </a:t>
            </a:r>
            <a:r>
              <a:rPr lang="ru-RU" sz="4800" dirty="0" smtClean="0">
                <a:solidFill>
                  <a:srgbClr val="FF0000"/>
                </a:solidFill>
                <a:latin typeface="Arial" charset="0"/>
              </a:rPr>
              <a:t>Нам нужны новые навыки и новые смыслы…</a:t>
            </a:r>
            <a:endParaRPr lang="ru-RU" sz="4800" dirty="0" smtClean="0">
              <a:solidFill>
                <a:srgbClr val="FF0000"/>
              </a:solidFill>
            </a:endParaRPr>
          </a:p>
        </p:txBody>
      </p:sp>
      <p:pic>
        <p:nvPicPr>
          <p:cNvPr id="10244" name="Picture 2" descr="http://im6-tub-ru.yandex.net/i?id=4731703-64-7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07504" y="404664"/>
            <a:ext cx="3312368" cy="3528095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Благодарю за внимание!</a:t>
            </a:r>
            <a:endParaRPr lang="ru-RU" dirty="0"/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1553</TotalTime>
  <Words>1240</Words>
  <Application>Microsoft Office PowerPoint</Application>
  <PresentationFormat>Экран (4:3)</PresentationFormat>
  <Paragraphs>102</Paragraphs>
  <Slides>23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Апекс</vt:lpstr>
      <vt:lpstr>«Педагогическая рефлексия:  навыки и смыслы»</vt:lpstr>
      <vt:lpstr>«Новое средневековье» как объект педагогической рефлексии</vt:lpstr>
      <vt:lpstr>Мы находимся в транзитном состоянии или «фазовый переход» уже произошел?</vt:lpstr>
      <vt:lpstr>«Новое средневековье»?</vt:lpstr>
      <vt:lpstr>«Средние века» - весьма условный термин</vt:lpstr>
      <vt:lpstr>КОНЦЕПТ </vt:lpstr>
      <vt:lpstr>Первый локус «нового средневековья» в моем филологическом сознании появился в конце 90-х</vt:lpstr>
      <vt:lpstr>Со временем в голове выстроился кластер, который сначала в шутку, весьма условно, а потом все более определенно я стала называть «новое средневековье»… </vt:lpstr>
      <vt:lpstr>Кластер «новое средневековье»: «далекое» и «близкое»</vt:lpstr>
      <vt:lpstr>2007 год – переломный в моей педагогической одиссее</vt:lpstr>
      <vt:lpstr> Пучок представлений, которые сопровождают слово  «средневековье» в сознании словесника </vt:lpstr>
      <vt:lpstr>Феномен «порчи языка» в работах медиевистов</vt:lpstr>
      <vt:lpstr>Слайд 13</vt:lpstr>
      <vt:lpstr>Язык литературной классики требует перевода с русского на русский.</vt:lpstr>
      <vt:lpstr>Слайд 15</vt:lpstr>
      <vt:lpstr>См. Федоренко Е.О. Картинка побеждает! – В сб. : Материалы научно-методической конференции «Роль искусства в гуманитарном образовании школьников». – Новосибирск, 2011.</vt:lpstr>
      <vt:lpstr>Средневековье – сложившийся образ мира</vt:lpstr>
      <vt:lpstr>Одна из причин отторжения классики </vt:lpstr>
      <vt:lpstr>Слайд 19</vt:lpstr>
      <vt:lpstr>Учитель литературы Сергей Волков на Первом съезде словесников  (МГУ, июль 2012 года):  «Надо признаться, что основную битву мы проиграли и ведем теперь только отдельные  окопные бои…»</vt:lpstr>
      <vt:lpstr>Проиграли – кому?</vt:lpstr>
      <vt:lpstr>В общем, жили мы неплохо. Но закончилась эпоха. Шишел-мышел, вышел вон! Наступил иной эон…               Тимур Кибиров  </vt:lpstr>
      <vt:lpstr>Благодарю за внимание!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«Новое средневековье» как объект педагогической рефлексии</dc:title>
  <dc:creator>User</dc:creator>
  <cp:lastModifiedBy>User</cp:lastModifiedBy>
  <cp:revision>217</cp:revision>
  <dcterms:created xsi:type="dcterms:W3CDTF">2012-12-23T06:36:18Z</dcterms:created>
  <dcterms:modified xsi:type="dcterms:W3CDTF">2013-01-27T09:44:19Z</dcterms:modified>
</cp:coreProperties>
</file>